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"/>
  </p:notesMasterIdLst>
  <p:sldIdLst>
    <p:sldId id="487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05" autoAdjust="0"/>
  </p:normalViewPr>
  <p:slideViewPr>
    <p:cSldViewPr>
      <p:cViewPr varScale="1">
        <p:scale>
          <a:sx n="108" d="100"/>
          <a:sy n="108" d="100"/>
        </p:scale>
        <p:origin x="16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A423B9-2DD4-436F-A2FC-661A8645F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68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Bale/Doneen Paradigm</a:t>
            </a:r>
          </a:p>
        </p:txBody>
      </p:sp>
      <p:pic>
        <p:nvPicPr>
          <p:cNvPr id="8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3246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Bale/Doneen Paradigm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6A28B-283C-4D60-BCC7-290062F1A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Bale/Doneen Paradigm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32D9E-F20E-47C5-BAE8-13E8A7DB6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Bale/Doneen Paradigm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D6EAE-D4B4-4563-8C1E-459936076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Bale/Doneen Paradigm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91A5D-6829-4458-B796-5F4F59B4A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Bale/Doneen Paradigm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49BE2-8B6C-4157-B542-0F75E2D84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Bale/Doneen Paradigm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A4744-8F8E-418D-9792-C396353CA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Bale/Doneen Paradigm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BFCC7-0B5B-452E-BD3E-7142AEBAF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Bale/Doneen Paradigm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C3EC-76E5-4656-A217-DDBCB0F86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Bale/Doneen Paradigm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A2A8F-C3F8-4998-8C50-3836D075D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Bale/Doneen Paradigm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A8706-BCCA-4C2C-AE64-24A1A9904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0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Copyright Bale/Doneen Paradigm</a:t>
            </a:r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047458C-D371-4C0B-BABF-89E861FA4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8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8600" y="63246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06" y="316905"/>
            <a:ext cx="8510588" cy="368895"/>
          </a:xfrm>
        </p:spPr>
        <p:txBody>
          <a:bodyPr/>
          <a:lstStyle/>
          <a:p>
            <a:r>
              <a:rPr lang="en-US" sz="3200" dirty="0"/>
              <a:t>Step One: Must have a unified Definition of Optimal Oral Health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74111"/>
            <a:ext cx="3108960" cy="40312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440" y="1143000"/>
            <a:ext cx="5061360" cy="18991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062" y="3142352"/>
            <a:ext cx="5175738" cy="14816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38600" y="5232737"/>
            <a:ext cx="478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want to know WITH CONFIDENCE via a unified definition that the oral cavity isn’t or is a contributor to CV risk!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114" y="5467822"/>
            <a:ext cx="3429000" cy="1085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946" y="509849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CONE BEAM 3D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1574" y="99159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5374" y="304210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509849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12173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07E8F9381F0543AB34126BF086DCEA" ma:contentTypeVersion="6" ma:contentTypeDescription="Create a new document." ma:contentTypeScope="" ma:versionID="4c4f9afb2f1cb042e5834f87af676aed">
  <xsd:schema xmlns:xsd="http://www.w3.org/2001/XMLSchema" xmlns:xs="http://www.w3.org/2001/XMLSchema" xmlns:p="http://schemas.microsoft.com/office/2006/metadata/properties" xmlns:ns2="c15c0e76-1f1f-4682-97ab-70ae33ec8879" xmlns:ns3="f6426afa-3c90-4119-abb0-98d891e0a722" targetNamespace="http://schemas.microsoft.com/office/2006/metadata/properties" ma:root="true" ma:fieldsID="b269e9e5b8dc75791f279d28419b4ea5" ns2:_="" ns3:_="">
    <xsd:import namespace="c15c0e76-1f1f-4682-97ab-70ae33ec8879"/>
    <xsd:import namespace="f6426afa-3c90-4119-abb0-98d891e0a7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c0e76-1f1f-4682-97ab-70ae33ec88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26afa-3c90-4119-abb0-98d891e0a72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27EB3F-665E-4FB0-B88A-942811BB1FBF}"/>
</file>

<file path=customXml/itemProps2.xml><?xml version="1.0" encoding="utf-8"?>
<ds:datastoreItem xmlns:ds="http://schemas.openxmlformats.org/officeDocument/2006/customXml" ds:itemID="{DCA6052F-C1C6-44FA-AB19-D0D156527D13}"/>
</file>

<file path=customXml/itemProps3.xml><?xml version="1.0" encoding="utf-8"?>
<ds:datastoreItem xmlns:ds="http://schemas.openxmlformats.org/officeDocument/2006/customXml" ds:itemID="{0286E3E9-4A7A-46B1-B75D-3FEBA85A5079}"/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7034</TotalTime>
  <Words>46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Clouds</vt:lpstr>
      <vt:lpstr>Step One: Must have a unified Definition of Optimal Oral Health</vt:lpstr>
    </vt:vector>
  </TitlesOfParts>
  <Company>Bale Medical Prevention Services Incorporated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slide shows</dc:title>
  <dc:creator>Brad Bale</dc:creator>
  <cp:lastModifiedBy>Randy Kembel</cp:lastModifiedBy>
  <cp:revision>167</cp:revision>
  <cp:lastPrinted>1601-01-01T00:00:00Z</cp:lastPrinted>
  <dcterms:created xsi:type="dcterms:W3CDTF">2005-09-13T01:14:26Z</dcterms:created>
  <dcterms:modified xsi:type="dcterms:W3CDTF">2018-07-26T21:34:45Z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  <property fmtid="{D5CDD505-2E9C-101B-9397-08002B2CF9AE}" pid="3" name="ContentTypeId">
    <vt:lpwstr>0x0101001307E8F9381F0543AB34126BF086DCEA</vt:lpwstr>
  </property>
</Properties>
</file>