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0"/>
  </p:notesMasterIdLst>
  <p:sldIdLst>
    <p:sldId id="343" r:id="rId5"/>
    <p:sldId id="367" r:id="rId6"/>
    <p:sldId id="822" r:id="rId7"/>
    <p:sldId id="2327" r:id="rId8"/>
    <p:sldId id="2398" r:id="rId9"/>
    <p:sldId id="2366" r:id="rId10"/>
    <p:sldId id="2399" r:id="rId11"/>
    <p:sldId id="2367" r:id="rId12"/>
    <p:sldId id="2368" r:id="rId13"/>
    <p:sldId id="2369" r:id="rId14"/>
    <p:sldId id="2370" r:id="rId15"/>
    <p:sldId id="2423" r:id="rId16"/>
    <p:sldId id="2371" r:id="rId17"/>
    <p:sldId id="2372" r:id="rId18"/>
    <p:sldId id="2324" r:id="rId19"/>
    <p:sldId id="2404" r:id="rId20"/>
    <p:sldId id="2171" r:id="rId21"/>
    <p:sldId id="2172" r:id="rId22"/>
    <p:sldId id="2173" r:id="rId23"/>
    <p:sldId id="2196" r:id="rId24"/>
    <p:sldId id="2197" r:id="rId25"/>
    <p:sldId id="2176" r:id="rId26"/>
    <p:sldId id="2199" r:id="rId27"/>
    <p:sldId id="2202" r:id="rId28"/>
    <p:sldId id="2178" r:id="rId29"/>
    <p:sldId id="2203" r:id="rId30"/>
    <p:sldId id="2204" r:id="rId31"/>
    <p:sldId id="2205" r:id="rId32"/>
    <p:sldId id="2179" r:id="rId33"/>
    <p:sldId id="2329" r:id="rId34"/>
    <p:sldId id="2397" r:id="rId35"/>
    <p:sldId id="275" r:id="rId36"/>
    <p:sldId id="2407" r:id="rId37"/>
    <p:sldId id="2193" r:id="rId38"/>
    <p:sldId id="2194" r:id="rId39"/>
    <p:sldId id="2374" r:id="rId40"/>
    <p:sldId id="2375" r:id="rId41"/>
    <p:sldId id="2376" r:id="rId42"/>
    <p:sldId id="2377" r:id="rId43"/>
    <p:sldId id="2378" r:id="rId44"/>
    <p:sldId id="2379" r:id="rId45"/>
    <p:sldId id="2380" r:id="rId46"/>
    <p:sldId id="2381" r:id="rId47"/>
    <p:sldId id="2382" r:id="rId48"/>
    <p:sldId id="2195" r:id="rId49"/>
    <p:sldId id="2383" r:id="rId50"/>
    <p:sldId id="2384" r:id="rId51"/>
    <p:sldId id="2385" r:id="rId52"/>
    <p:sldId id="2386" r:id="rId53"/>
    <p:sldId id="2387" r:id="rId54"/>
    <p:sldId id="2388" r:id="rId55"/>
    <p:sldId id="2389" r:id="rId56"/>
    <p:sldId id="2390" r:id="rId57"/>
    <p:sldId id="2391" r:id="rId58"/>
    <p:sldId id="2393" r:id="rId59"/>
    <p:sldId id="2394" r:id="rId60"/>
    <p:sldId id="2395" r:id="rId61"/>
    <p:sldId id="2405" r:id="rId62"/>
    <p:sldId id="2406" r:id="rId63"/>
    <p:sldId id="2408" r:id="rId64"/>
    <p:sldId id="2351" r:id="rId65"/>
    <p:sldId id="2352" r:id="rId66"/>
    <p:sldId id="2353" r:id="rId67"/>
    <p:sldId id="2354" r:id="rId68"/>
    <p:sldId id="2355" r:id="rId69"/>
    <p:sldId id="2356" r:id="rId70"/>
    <p:sldId id="2357" r:id="rId71"/>
    <p:sldId id="2358" r:id="rId72"/>
    <p:sldId id="2359" r:id="rId73"/>
    <p:sldId id="2419" r:id="rId74"/>
    <p:sldId id="2360" r:id="rId75"/>
    <p:sldId id="2361" r:id="rId76"/>
    <p:sldId id="2362" r:id="rId77"/>
    <p:sldId id="2363" r:id="rId78"/>
    <p:sldId id="2364" r:id="rId79"/>
    <p:sldId id="2365" r:id="rId80"/>
    <p:sldId id="2409" r:id="rId81"/>
    <p:sldId id="2410" r:id="rId82"/>
    <p:sldId id="2333" r:id="rId83"/>
    <p:sldId id="2189" r:id="rId84"/>
    <p:sldId id="2175" r:id="rId85"/>
    <p:sldId id="2177" r:id="rId86"/>
    <p:sldId id="2334" r:id="rId87"/>
    <p:sldId id="2200" r:id="rId88"/>
    <p:sldId id="2336" r:id="rId89"/>
    <p:sldId id="2338" r:id="rId90"/>
    <p:sldId id="2184" r:id="rId91"/>
    <p:sldId id="2174" r:id="rId92"/>
    <p:sldId id="2337" r:id="rId93"/>
    <p:sldId id="2339" r:id="rId94"/>
    <p:sldId id="2340" r:id="rId95"/>
    <p:sldId id="2182" r:id="rId96"/>
    <p:sldId id="2183" r:id="rId97"/>
    <p:sldId id="2186" r:id="rId98"/>
    <p:sldId id="2187" r:id="rId99"/>
    <p:sldId id="344" r:id="rId100"/>
    <p:sldId id="2190" r:id="rId101"/>
    <p:sldId id="2211" r:id="rId102"/>
    <p:sldId id="2191" r:id="rId103"/>
    <p:sldId id="2192" r:id="rId104"/>
    <p:sldId id="2201" r:id="rId105"/>
    <p:sldId id="2411" r:id="rId106"/>
    <p:sldId id="2198" r:id="rId107"/>
    <p:sldId id="2416" r:id="rId108"/>
    <p:sldId id="1482" r:id="rId109"/>
    <p:sldId id="366" r:id="rId110"/>
    <p:sldId id="2418" r:id="rId111"/>
    <p:sldId id="2400" r:id="rId112"/>
    <p:sldId id="2424" r:id="rId113"/>
    <p:sldId id="2342" r:id="rId114"/>
    <p:sldId id="2343" r:id="rId115"/>
    <p:sldId id="2344" r:id="rId116"/>
    <p:sldId id="2345" r:id="rId117"/>
    <p:sldId id="2346" r:id="rId118"/>
    <p:sldId id="2347" r:id="rId119"/>
    <p:sldId id="2348" r:id="rId120"/>
    <p:sldId id="2349" r:id="rId121"/>
    <p:sldId id="2350" r:id="rId122"/>
    <p:sldId id="2420" r:id="rId123"/>
    <p:sldId id="2421" r:id="rId124"/>
    <p:sldId id="2422" r:id="rId125"/>
    <p:sldId id="2332" r:id="rId126"/>
    <p:sldId id="350" r:id="rId127"/>
    <p:sldId id="2425" r:id="rId128"/>
    <p:sldId id="352"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14597-97F6-4754-A08E-C131C35C7C7D}" v="28" dt="2020-06-10T23:33:58.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77" d="100"/>
          <a:sy n="77" d="100"/>
        </p:scale>
        <p:origin x="968" y="72"/>
      </p:cViewPr>
      <p:guideLst/>
    </p:cSldViewPr>
  </p:slideViewPr>
  <p:notesTextViewPr>
    <p:cViewPr>
      <p:scale>
        <a:sx n="3" d="2"/>
        <a:sy n="3" d="2"/>
      </p:scale>
      <p:origin x="0" y="0"/>
    </p:cViewPr>
  </p:notesTextViewPr>
  <p:sorterViewPr>
    <p:cViewPr varScale="1">
      <p:scale>
        <a:sx n="1" d="1"/>
        <a:sy n="1" d="1"/>
      </p:scale>
      <p:origin x="0" y="-17620"/>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Bale" userId="d2c35c6c-1d81-4b18-b516-91cd21f6505f" providerId="ADAL" clId="{BD74868E-D1CA-4FB4-B338-A47E30E0F133}"/>
    <pc:docChg chg="undo custSel addSld delSld modSld sldOrd">
      <pc:chgData name="Brad Bale" userId="d2c35c6c-1d81-4b18-b516-91cd21f6505f" providerId="ADAL" clId="{BD74868E-D1CA-4FB4-B338-A47E30E0F133}" dt="2020-05-26T13:06:35.351" v="6030" actId="2696"/>
      <pc:docMkLst>
        <pc:docMk/>
      </pc:docMkLst>
      <pc:sldChg chg="modSp add del mod">
        <pc:chgData name="Brad Bale" userId="d2c35c6c-1d81-4b18-b516-91cd21f6505f" providerId="ADAL" clId="{BD74868E-D1CA-4FB4-B338-A47E30E0F133}" dt="2020-05-22T21:03:58.411" v="3948" actId="2696"/>
        <pc:sldMkLst>
          <pc:docMk/>
          <pc:sldMk cId="3292328425" sldId="281"/>
        </pc:sldMkLst>
        <pc:spChg chg="mod">
          <ac:chgData name="Brad Bale" userId="d2c35c6c-1d81-4b18-b516-91cd21f6505f" providerId="ADAL" clId="{BD74868E-D1CA-4FB4-B338-A47E30E0F133}" dt="2020-05-22T20:44:48.979" v="3797" actId="27636"/>
          <ac:spMkLst>
            <pc:docMk/>
            <pc:sldMk cId="3292328425" sldId="281"/>
            <ac:spMk id="2" creationId="{00000000-0000-0000-0000-000000000000}"/>
          </ac:spMkLst>
        </pc:spChg>
        <pc:spChg chg="mod">
          <ac:chgData name="Brad Bale" userId="d2c35c6c-1d81-4b18-b516-91cd21f6505f" providerId="ADAL" clId="{BD74868E-D1CA-4FB4-B338-A47E30E0F133}" dt="2020-05-22T20:44:48.928" v="3796"/>
          <ac:spMkLst>
            <pc:docMk/>
            <pc:sldMk cId="3292328425" sldId="281"/>
            <ac:spMk id="4" creationId="{00000000-0000-0000-0000-000000000000}"/>
          </ac:spMkLst>
        </pc:spChg>
      </pc:sldChg>
      <pc:sldChg chg="modSp add del">
        <pc:chgData name="Brad Bale" userId="d2c35c6c-1d81-4b18-b516-91cd21f6505f" providerId="ADAL" clId="{BD74868E-D1CA-4FB4-B338-A47E30E0F133}" dt="2020-05-22T21:03:52.710" v="3947" actId="2696"/>
        <pc:sldMkLst>
          <pc:docMk/>
          <pc:sldMk cId="3486317661" sldId="336"/>
        </pc:sldMkLst>
        <pc:spChg chg="mod">
          <ac:chgData name="Brad Bale" userId="d2c35c6c-1d81-4b18-b516-91cd21f6505f" providerId="ADAL" clId="{BD74868E-D1CA-4FB4-B338-A47E30E0F133}" dt="2020-05-22T20:44:17.381" v="3795"/>
          <ac:spMkLst>
            <pc:docMk/>
            <pc:sldMk cId="3486317661" sldId="336"/>
            <ac:spMk id="4" creationId="{00000000-0000-0000-0000-000000000000}"/>
          </ac:spMkLst>
        </pc:spChg>
      </pc:sldChg>
      <pc:sldChg chg="modSp mod">
        <pc:chgData name="Brad Bale" userId="d2c35c6c-1d81-4b18-b516-91cd21f6505f" providerId="ADAL" clId="{BD74868E-D1CA-4FB4-B338-A47E30E0F133}" dt="2020-05-16T19:30:42.796" v="7" actId="20577"/>
        <pc:sldMkLst>
          <pc:docMk/>
          <pc:sldMk cId="0" sldId="343"/>
        </pc:sldMkLst>
        <pc:spChg chg="mod">
          <ac:chgData name="Brad Bale" userId="d2c35c6c-1d81-4b18-b516-91cd21f6505f" providerId="ADAL" clId="{BD74868E-D1CA-4FB4-B338-A47E30E0F133}" dt="2020-05-16T19:30:42.796" v="7" actId="20577"/>
          <ac:spMkLst>
            <pc:docMk/>
            <pc:sldMk cId="0" sldId="343"/>
            <ac:spMk id="3" creationId="{670E0871-509B-4659-B7A9-117D27741739}"/>
          </ac:spMkLst>
        </pc:spChg>
      </pc:sldChg>
      <pc:sldChg chg="add">
        <pc:chgData name="Brad Bale" userId="d2c35c6c-1d81-4b18-b516-91cd21f6505f" providerId="ADAL" clId="{BD74868E-D1CA-4FB4-B338-A47E30E0F133}" dt="2020-05-23T17:47:16.529" v="4445"/>
        <pc:sldMkLst>
          <pc:docMk/>
          <pc:sldMk cId="2161687894" sldId="344"/>
        </pc:sldMkLst>
      </pc:sldChg>
      <pc:sldChg chg="add">
        <pc:chgData name="Brad Bale" userId="d2c35c6c-1d81-4b18-b516-91cd21f6505f" providerId="ADAL" clId="{BD74868E-D1CA-4FB4-B338-A47E30E0F133}" dt="2020-05-22T21:03:31.798" v="3946"/>
        <pc:sldMkLst>
          <pc:docMk/>
          <pc:sldMk cId="2723040100" sldId="344"/>
        </pc:sldMkLst>
        <pc:spChg chg="mod">
          <ac:chgData name="Brad Bale" userId="d2c35c6c-1d81-4b18-b516-91cd21f6505f" providerId="ADAL" clId="{BD74868E-D1CA-4FB4-B338-A47E30E0F133}" dt="2020-05-23T17:45:21.972" v="4441" actId="122"/>
          <ac:spMkLst>
            <pc:docMk/>
            <pc:sldMk cId="2723040100" sldId="344"/>
            <ac:spMk id="2" creationId="{001B9702-37D3-4229-B21E-9E01050B0DEC}"/>
          </ac:spMkLst>
        </pc:spChg>
        <pc:spChg chg="mod">
          <ac:chgData name="Brad Bale" userId="d2c35c6c-1d81-4b18-b516-91cd21f6505f" providerId="ADAL" clId="{BD74868E-D1CA-4FB4-B338-A47E30E0F133}" dt="2020-05-22T20:39:29.331" v="3793"/>
          <ac:spMkLst>
            <pc:docMk/>
            <pc:sldMk cId="2723040100" sldId="344"/>
            <ac:spMk id="4" creationId="{C95AF820-E35F-45F1-8136-617D49FD5A8F}"/>
          </ac:spMkLst>
        </pc:spChg>
        <pc:spChg chg="mod">
          <ac:chgData name="Brad Bale" userId="d2c35c6c-1d81-4b18-b516-91cd21f6505f" providerId="ADAL" clId="{BD74868E-D1CA-4FB4-B338-A47E30E0F133}" dt="2020-05-23T17:45:48.498" v="4443" actId="255"/>
          <ac:spMkLst>
            <pc:docMk/>
            <pc:sldMk cId="2723040100" sldId="344"/>
            <ac:spMk id="14341" creationId="{F174DF29-282D-4C03-B148-013F0AAFBCD2}"/>
          </ac:spMkLst>
        </pc:spChg>
      </pc:sldChg>
      <pc:sldChg chg="del">
        <pc:chgData name="Brad Bale" userId="d2c35c6c-1d81-4b18-b516-91cd21f6505f" providerId="ADAL" clId="{BD74868E-D1CA-4FB4-B338-A47E30E0F133}" dt="2020-05-16T19:34:41.739" v="104" actId="47"/>
        <pc:sldMkLst>
          <pc:docMk/>
          <pc:sldMk cId="0" sldId="345"/>
        </pc:sldMkLst>
      </pc:sldChg>
      <pc:sldChg chg="addSp delSp modSp mod modAnim">
        <pc:chgData name="Brad Bale" userId="d2c35c6c-1d81-4b18-b516-91cd21f6505f" providerId="ADAL" clId="{BD74868E-D1CA-4FB4-B338-A47E30E0F133}" dt="2020-05-20T22:00:52.010" v="224"/>
        <pc:sldMkLst>
          <pc:docMk/>
          <pc:sldMk cId="0" sldId="367"/>
        </pc:sldMkLst>
        <pc:spChg chg="mod">
          <ac:chgData name="Brad Bale" userId="d2c35c6c-1d81-4b18-b516-91cd21f6505f" providerId="ADAL" clId="{BD74868E-D1CA-4FB4-B338-A47E30E0F133}" dt="2020-05-20T21:57:23.597" v="208" actId="20577"/>
          <ac:spMkLst>
            <pc:docMk/>
            <pc:sldMk cId="0" sldId="367"/>
            <ac:spMk id="2" creationId="{8F9D7D1D-1FB6-430D-B96A-35BC3729DB93}"/>
          </ac:spMkLst>
        </pc:spChg>
        <pc:spChg chg="add del mod">
          <ac:chgData name="Brad Bale" userId="d2c35c6c-1d81-4b18-b516-91cd21f6505f" providerId="ADAL" clId="{BD74868E-D1CA-4FB4-B338-A47E30E0F133}" dt="2020-05-20T21:51:39.078" v="163" actId="931"/>
          <ac:spMkLst>
            <pc:docMk/>
            <pc:sldMk cId="0" sldId="367"/>
            <ac:spMk id="5" creationId="{73F57E2B-7EF5-4BA5-A775-79E111CEA570}"/>
          </ac:spMkLst>
        </pc:spChg>
        <pc:spChg chg="add del mod">
          <ac:chgData name="Brad Bale" userId="d2c35c6c-1d81-4b18-b516-91cd21f6505f" providerId="ADAL" clId="{BD74868E-D1CA-4FB4-B338-A47E30E0F133}" dt="2020-05-20T21:57:33.507" v="211"/>
          <ac:spMkLst>
            <pc:docMk/>
            <pc:sldMk cId="0" sldId="367"/>
            <ac:spMk id="9" creationId="{B0547B34-844A-4E0C-848F-FF42088E0DF4}"/>
          </ac:spMkLst>
        </pc:spChg>
        <pc:spChg chg="add del mod">
          <ac:chgData name="Brad Bale" userId="d2c35c6c-1d81-4b18-b516-91cd21f6505f" providerId="ADAL" clId="{BD74868E-D1CA-4FB4-B338-A47E30E0F133}" dt="2020-05-20T21:59:51.328" v="216" actId="478"/>
          <ac:spMkLst>
            <pc:docMk/>
            <pc:sldMk cId="0" sldId="367"/>
            <ac:spMk id="12" creationId="{09D758CE-F247-4A0B-B7D5-9B7438D77654}"/>
          </ac:spMkLst>
        </pc:spChg>
        <pc:picChg chg="del">
          <ac:chgData name="Brad Bale" userId="d2c35c6c-1d81-4b18-b516-91cd21f6505f" providerId="ADAL" clId="{BD74868E-D1CA-4FB4-B338-A47E30E0F133}" dt="2020-05-20T21:48:32.962" v="162" actId="478"/>
          <ac:picMkLst>
            <pc:docMk/>
            <pc:sldMk cId="0" sldId="367"/>
            <ac:picMk id="6" creationId="{A51CC610-5842-42C3-98AB-2A0C13765189}"/>
          </ac:picMkLst>
        </pc:picChg>
        <pc:picChg chg="add mod">
          <ac:chgData name="Brad Bale" userId="d2c35c6c-1d81-4b18-b516-91cd21f6505f" providerId="ADAL" clId="{BD74868E-D1CA-4FB4-B338-A47E30E0F133}" dt="2020-05-20T21:57:32.604" v="209" actId="1076"/>
          <ac:picMkLst>
            <pc:docMk/>
            <pc:sldMk cId="0" sldId="367"/>
            <ac:picMk id="8" creationId="{8A6932D1-2D62-4F1A-B8DC-1A509EC86AC3}"/>
          </ac:picMkLst>
        </pc:picChg>
        <pc:picChg chg="add mod">
          <ac:chgData name="Brad Bale" userId="d2c35c6c-1d81-4b18-b516-91cd21f6505f" providerId="ADAL" clId="{BD74868E-D1CA-4FB4-B338-A47E30E0F133}" dt="2020-05-20T22:00:20.123" v="222" actId="1076"/>
          <ac:picMkLst>
            <pc:docMk/>
            <pc:sldMk cId="0" sldId="367"/>
            <ac:picMk id="11" creationId="{32E78A6E-F815-4828-9112-BC21104B98C3}"/>
          </ac:picMkLst>
        </pc:picChg>
      </pc:sldChg>
      <pc:sldChg chg="modSp del mod">
        <pc:chgData name="Brad Bale" userId="d2c35c6c-1d81-4b18-b516-91cd21f6505f" providerId="ADAL" clId="{BD74868E-D1CA-4FB4-B338-A47E30E0F133}" dt="2020-05-23T19:04:07.571" v="6004" actId="2696"/>
        <pc:sldMkLst>
          <pc:docMk/>
          <pc:sldMk cId="0" sldId="487"/>
        </pc:sldMkLst>
        <pc:spChg chg="mod">
          <ac:chgData name="Brad Bale" userId="d2c35c6c-1d81-4b18-b516-91cd21f6505f" providerId="ADAL" clId="{BD74868E-D1CA-4FB4-B338-A47E30E0F133}" dt="2020-05-23T19:02:23.439" v="5945" actId="20577"/>
          <ac:spMkLst>
            <pc:docMk/>
            <pc:sldMk cId="0" sldId="487"/>
            <ac:spMk id="3" creationId="{4D030ECF-F9F7-4DD9-8EA1-79973090E140}"/>
          </ac:spMkLst>
        </pc:spChg>
        <pc:spChg chg="mod">
          <ac:chgData name="Brad Bale" userId="d2c35c6c-1d81-4b18-b516-91cd21f6505f" providerId="ADAL" clId="{BD74868E-D1CA-4FB4-B338-A47E30E0F133}" dt="2020-05-16T19:33:10.153" v="80" actId="20577"/>
          <ac:spMkLst>
            <pc:docMk/>
            <pc:sldMk cId="0" sldId="487"/>
            <ac:spMk id="9220" creationId="{269776B4-325C-484D-9CE5-55D2BACD094F}"/>
          </ac:spMkLst>
        </pc:spChg>
      </pc:sldChg>
      <pc:sldChg chg="modSp mod">
        <pc:chgData name="Brad Bale" userId="d2c35c6c-1d81-4b18-b516-91cd21f6505f" providerId="ADAL" clId="{BD74868E-D1CA-4FB4-B338-A47E30E0F133}" dt="2020-05-23T18:52:49.849" v="5655" actId="20577"/>
        <pc:sldMkLst>
          <pc:docMk/>
          <pc:sldMk cId="0" sldId="492"/>
        </pc:sldMkLst>
        <pc:spChg chg="mod">
          <ac:chgData name="Brad Bale" userId="d2c35c6c-1d81-4b18-b516-91cd21f6505f" providerId="ADAL" clId="{BD74868E-D1CA-4FB4-B338-A47E30E0F133}" dt="2020-05-23T18:52:49.849" v="5655" actId="20577"/>
          <ac:spMkLst>
            <pc:docMk/>
            <pc:sldMk cId="0" sldId="492"/>
            <ac:spMk id="3" creationId="{E0BA68E1-733E-4699-BE0A-B90E5542BFA3}"/>
          </ac:spMkLst>
        </pc:spChg>
      </pc:sldChg>
      <pc:sldChg chg="del">
        <pc:chgData name="Brad Bale" userId="d2c35c6c-1d81-4b18-b516-91cd21f6505f" providerId="ADAL" clId="{BD74868E-D1CA-4FB4-B338-A47E30E0F133}" dt="2020-05-16T19:34:41.739" v="104" actId="47"/>
        <pc:sldMkLst>
          <pc:docMk/>
          <pc:sldMk cId="4004743661" sldId="552"/>
        </pc:sldMkLst>
      </pc:sldChg>
      <pc:sldChg chg="modSp mod">
        <pc:chgData name="Brad Bale" userId="d2c35c6c-1d81-4b18-b516-91cd21f6505f" providerId="ADAL" clId="{BD74868E-D1CA-4FB4-B338-A47E30E0F133}" dt="2020-05-23T19:00:28.662" v="5870" actId="20577"/>
        <pc:sldMkLst>
          <pc:docMk/>
          <pc:sldMk cId="0" sldId="822"/>
        </pc:sldMkLst>
        <pc:spChg chg="mod">
          <ac:chgData name="Brad Bale" userId="d2c35c6c-1d81-4b18-b516-91cd21f6505f" providerId="ADAL" clId="{BD74868E-D1CA-4FB4-B338-A47E30E0F133}" dt="2020-05-23T19:00:28.662" v="5870" actId="20577"/>
          <ac:spMkLst>
            <pc:docMk/>
            <pc:sldMk cId="0" sldId="822"/>
            <ac:spMk id="3" creationId="{B89C2A66-F0A8-4769-B87B-0DC250A0A204}"/>
          </ac:spMkLst>
        </pc:spChg>
        <pc:spChg chg="mod">
          <ac:chgData name="Brad Bale" userId="d2c35c6c-1d81-4b18-b516-91cd21f6505f" providerId="ADAL" clId="{BD74868E-D1CA-4FB4-B338-A47E30E0F133}" dt="2020-05-16T19:33:36.854" v="103" actId="20577"/>
          <ac:spMkLst>
            <pc:docMk/>
            <pc:sldMk cId="0" sldId="822"/>
            <ac:spMk id="8196" creationId="{554104CB-D53E-4D20-999B-A3ACDEF0CCDE}"/>
          </ac:spMkLst>
        </pc:spChg>
      </pc:sldChg>
      <pc:sldChg chg="modSp del mod">
        <pc:chgData name="Brad Bale" userId="d2c35c6c-1d81-4b18-b516-91cd21f6505f" providerId="ADAL" clId="{BD74868E-D1CA-4FB4-B338-A47E30E0F133}" dt="2020-05-23T19:04:07.571" v="6004" actId="2696"/>
        <pc:sldMkLst>
          <pc:docMk/>
          <pc:sldMk cId="0" sldId="829"/>
        </pc:sldMkLst>
        <pc:spChg chg="mod">
          <ac:chgData name="Brad Bale" userId="d2c35c6c-1d81-4b18-b516-91cd21f6505f" providerId="ADAL" clId="{BD74868E-D1CA-4FB4-B338-A47E30E0F133}" dt="2020-05-16T19:31:59.701" v="23" actId="6549"/>
          <ac:spMkLst>
            <pc:docMk/>
            <pc:sldMk cId="0" sldId="829"/>
            <ac:spMk id="3" creationId="{4D030ECF-F9F7-4DD9-8EA1-79973090E140}"/>
          </ac:spMkLst>
        </pc:spChg>
        <pc:spChg chg="mod">
          <ac:chgData name="Brad Bale" userId="d2c35c6c-1d81-4b18-b516-91cd21f6505f" providerId="ADAL" clId="{BD74868E-D1CA-4FB4-B338-A47E30E0F133}" dt="2020-05-16T19:32:53.052" v="61" actId="20577"/>
          <ac:spMkLst>
            <pc:docMk/>
            <pc:sldMk cId="0" sldId="829"/>
            <ac:spMk id="10244" creationId="{34872B0F-63CF-436B-8B97-3D1EDE6AD5EA}"/>
          </ac:spMkLst>
        </pc:spChg>
      </pc:sldChg>
      <pc:sldChg chg="del">
        <pc:chgData name="Brad Bale" userId="d2c35c6c-1d81-4b18-b516-91cd21f6505f" providerId="ADAL" clId="{BD74868E-D1CA-4FB4-B338-A47E30E0F133}" dt="2020-05-16T19:34:41.739" v="104" actId="47"/>
        <pc:sldMkLst>
          <pc:docMk/>
          <pc:sldMk cId="1306544977" sldId="1129"/>
        </pc:sldMkLst>
      </pc:sldChg>
      <pc:sldChg chg="del">
        <pc:chgData name="Brad Bale" userId="d2c35c6c-1d81-4b18-b516-91cd21f6505f" providerId="ADAL" clId="{BD74868E-D1CA-4FB4-B338-A47E30E0F133}" dt="2020-05-16T19:34:41.739" v="104" actId="47"/>
        <pc:sldMkLst>
          <pc:docMk/>
          <pc:sldMk cId="1605559514" sldId="1131"/>
        </pc:sldMkLst>
      </pc:sldChg>
      <pc:sldChg chg="del">
        <pc:chgData name="Brad Bale" userId="d2c35c6c-1d81-4b18-b516-91cd21f6505f" providerId="ADAL" clId="{BD74868E-D1CA-4FB4-B338-A47E30E0F133}" dt="2020-05-16T19:34:41.739" v="104" actId="47"/>
        <pc:sldMkLst>
          <pc:docMk/>
          <pc:sldMk cId="1646759983" sldId="1133"/>
        </pc:sldMkLst>
      </pc:sldChg>
      <pc:sldChg chg="del">
        <pc:chgData name="Brad Bale" userId="d2c35c6c-1d81-4b18-b516-91cd21f6505f" providerId="ADAL" clId="{BD74868E-D1CA-4FB4-B338-A47E30E0F133}" dt="2020-05-16T19:34:41.739" v="104" actId="47"/>
        <pc:sldMkLst>
          <pc:docMk/>
          <pc:sldMk cId="3235788492" sldId="1134"/>
        </pc:sldMkLst>
      </pc:sldChg>
      <pc:sldChg chg="del">
        <pc:chgData name="Brad Bale" userId="d2c35c6c-1d81-4b18-b516-91cd21f6505f" providerId="ADAL" clId="{BD74868E-D1CA-4FB4-B338-A47E30E0F133}" dt="2020-05-16T19:34:41.739" v="104" actId="47"/>
        <pc:sldMkLst>
          <pc:docMk/>
          <pc:sldMk cId="400586026" sldId="1135"/>
        </pc:sldMkLst>
      </pc:sldChg>
      <pc:sldChg chg="del">
        <pc:chgData name="Brad Bale" userId="d2c35c6c-1d81-4b18-b516-91cd21f6505f" providerId="ADAL" clId="{BD74868E-D1CA-4FB4-B338-A47E30E0F133}" dt="2020-05-16T19:34:41.739" v="104" actId="47"/>
        <pc:sldMkLst>
          <pc:docMk/>
          <pc:sldMk cId="1806443779" sldId="1136"/>
        </pc:sldMkLst>
      </pc:sldChg>
      <pc:sldChg chg="del">
        <pc:chgData name="Brad Bale" userId="d2c35c6c-1d81-4b18-b516-91cd21f6505f" providerId="ADAL" clId="{BD74868E-D1CA-4FB4-B338-A47E30E0F133}" dt="2020-05-16T19:34:41.739" v="104" actId="47"/>
        <pc:sldMkLst>
          <pc:docMk/>
          <pc:sldMk cId="2082742462" sldId="1137"/>
        </pc:sldMkLst>
      </pc:sldChg>
      <pc:sldChg chg="del">
        <pc:chgData name="Brad Bale" userId="d2c35c6c-1d81-4b18-b516-91cd21f6505f" providerId="ADAL" clId="{BD74868E-D1CA-4FB4-B338-A47E30E0F133}" dt="2020-05-16T19:34:41.739" v="104" actId="47"/>
        <pc:sldMkLst>
          <pc:docMk/>
          <pc:sldMk cId="867286725" sldId="1141"/>
        </pc:sldMkLst>
      </pc:sldChg>
      <pc:sldChg chg="delSp modSp add mod">
        <pc:chgData name="Brad Bale" userId="d2c35c6c-1d81-4b18-b516-91cd21f6505f" providerId="ADAL" clId="{BD74868E-D1CA-4FB4-B338-A47E30E0F133}" dt="2020-05-22T22:22:14.134" v="4105" actId="27636"/>
        <pc:sldMkLst>
          <pc:docMk/>
          <pc:sldMk cId="0" sldId="1482"/>
        </pc:sldMkLst>
        <pc:spChg chg="mod">
          <ac:chgData name="Brad Bale" userId="d2c35c6c-1d81-4b18-b516-91cd21f6505f" providerId="ADAL" clId="{BD74868E-D1CA-4FB4-B338-A47E30E0F133}" dt="2020-05-22T22:22:14.134" v="4105" actId="27636"/>
          <ac:spMkLst>
            <pc:docMk/>
            <pc:sldMk cId="0" sldId="1482"/>
            <ac:spMk id="3" creationId="{4D030ECF-F9F7-4DD9-8EA1-79973090E140}"/>
          </ac:spMkLst>
        </pc:spChg>
        <pc:spChg chg="mod">
          <ac:chgData name="Brad Bale" userId="d2c35c6c-1d81-4b18-b516-91cd21f6505f" providerId="ADAL" clId="{BD74868E-D1CA-4FB4-B338-A47E30E0F133}" dt="2020-05-22T20:36:16.530" v="3791"/>
          <ac:spMkLst>
            <pc:docMk/>
            <pc:sldMk cId="0" sldId="1482"/>
            <ac:spMk id="4" creationId="{C2BD9754-9829-4E15-B119-E35323281420}"/>
          </ac:spMkLst>
        </pc:spChg>
        <pc:spChg chg="del mod">
          <ac:chgData name="Brad Bale" userId="d2c35c6c-1d81-4b18-b516-91cd21f6505f" providerId="ADAL" clId="{BD74868E-D1CA-4FB4-B338-A47E30E0F133}" dt="2020-05-22T20:57:30.654" v="3855" actId="478"/>
          <ac:spMkLst>
            <pc:docMk/>
            <pc:sldMk cId="0" sldId="1482"/>
            <ac:spMk id="11268" creationId="{F7FAC7DD-B6CF-4244-B074-75D6AA2DD525}"/>
          </ac:spMkLst>
        </pc:spChg>
      </pc:sldChg>
      <pc:sldChg chg="modSp add del mod">
        <pc:chgData name="Brad Bale" userId="d2c35c6c-1d81-4b18-b516-91cd21f6505f" providerId="ADAL" clId="{BD74868E-D1CA-4FB4-B338-A47E30E0F133}" dt="2020-05-22T21:01:46.294" v="3940" actId="2696"/>
        <pc:sldMkLst>
          <pc:docMk/>
          <pc:sldMk cId="0" sldId="1483"/>
        </pc:sldMkLst>
        <pc:spChg chg="mod">
          <ac:chgData name="Brad Bale" userId="d2c35c6c-1d81-4b18-b516-91cd21f6505f" providerId="ADAL" clId="{BD74868E-D1CA-4FB4-B338-A47E30E0F133}" dt="2020-05-22T21:01:26.179" v="3939" actId="207"/>
          <ac:spMkLst>
            <pc:docMk/>
            <pc:sldMk cId="0" sldId="1483"/>
            <ac:spMk id="3" creationId="{4D030ECF-F9F7-4DD9-8EA1-79973090E140}"/>
          </ac:spMkLst>
        </pc:spChg>
        <pc:spChg chg="mod">
          <ac:chgData name="Brad Bale" userId="d2c35c6c-1d81-4b18-b516-91cd21f6505f" providerId="ADAL" clId="{BD74868E-D1CA-4FB4-B338-A47E30E0F133}" dt="2020-05-22T20:36:16.530" v="3791"/>
          <ac:spMkLst>
            <pc:docMk/>
            <pc:sldMk cId="0" sldId="1483"/>
            <ac:spMk id="4" creationId="{C2BD9754-9829-4E15-B119-E35323281420}"/>
          </ac:spMkLst>
        </pc:spChg>
      </pc:sldChg>
      <pc:sldChg chg="modSp add del">
        <pc:chgData name="Brad Bale" userId="d2c35c6c-1d81-4b18-b516-91cd21f6505f" providerId="ADAL" clId="{BD74868E-D1CA-4FB4-B338-A47E30E0F133}" dt="2020-05-22T21:02:17.658" v="3942" actId="2696"/>
        <pc:sldMkLst>
          <pc:docMk/>
          <pc:sldMk cId="0" sldId="1484"/>
        </pc:sldMkLst>
        <pc:spChg chg="mod">
          <ac:chgData name="Brad Bale" userId="d2c35c6c-1d81-4b18-b516-91cd21f6505f" providerId="ADAL" clId="{BD74868E-D1CA-4FB4-B338-A47E30E0F133}" dt="2020-05-22T21:02:00.114" v="3941" actId="207"/>
          <ac:spMkLst>
            <pc:docMk/>
            <pc:sldMk cId="0" sldId="1484"/>
            <ac:spMk id="3" creationId="{4D030ECF-F9F7-4DD9-8EA1-79973090E140}"/>
          </ac:spMkLst>
        </pc:spChg>
        <pc:spChg chg="mod">
          <ac:chgData name="Brad Bale" userId="d2c35c6c-1d81-4b18-b516-91cd21f6505f" providerId="ADAL" clId="{BD74868E-D1CA-4FB4-B338-A47E30E0F133}" dt="2020-05-22T20:36:16.530" v="3791"/>
          <ac:spMkLst>
            <pc:docMk/>
            <pc:sldMk cId="0" sldId="1484"/>
            <ac:spMk id="4" creationId="{C2BD9754-9829-4E15-B119-E35323281420}"/>
          </ac:spMkLst>
        </pc:spChg>
      </pc:sldChg>
      <pc:sldChg chg="modSp add del">
        <pc:chgData name="Brad Bale" userId="d2c35c6c-1d81-4b18-b516-91cd21f6505f" providerId="ADAL" clId="{BD74868E-D1CA-4FB4-B338-A47E30E0F133}" dt="2020-05-22T21:02:44.236" v="3944" actId="2696"/>
        <pc:sldMkLst>
          <pc:docMk/>
          <pc:sldMk cId="0" sldId="1485"/>
        </pc:sldMkLst>
        <pc:spChg chg="mod">
          <ac:chgData name="Brad Bale" userId="d2c35c6c-1d81-4b18-b516-91cd21f6505f" providerId="ADAL" clId="{BD74868E-D1CA-4FB4-B338-A47E30E0F133}" dt="2020-05-22T21:02:22.865" v="3943" actId="207"/>
          <ac:spMkLst>
            <pc:docMk/>
            <pc:sldMk cId="0" sldId="1485"/>
            <ac:spMk id="3" creationId="{4D030ECF-F9F7-4DD9-8EA1-79973090E140}"/>
          </ac:spMkLst>
        </pc:spChg>
        <pc:spChg chg="mod">
          <ac:chgData name="Brad Bale" userId="d2c35c6c-1d81-4b18-b516-91cd21f6505f" providerId="ADAL" clId="{BD74868E-D1CA-4FB4-B338-A47E30E0F133}" dt="2020-05-22T20:36:16.530" v="3791"/>
          <ac:spMkLst>
            <pc:docMk/>
            <pc:sldMk cId="0" sldId="1485"/>
            <ac:spMk id="4" creationId="{C2BD9754-9829-4E15-B119-E35323281420}"/>
          </ac:spMkLst>
        </pc:spChg>
      </pc:sldChg>
      <pc:sldChg chg="add del">
        <pc:chgData name="Brad Bale" userId="d2c35c6c-1d81-4b18-b516-91cd21f6505f" providerId="ADAL" clId="{BD74868E-D1CA-4FB4-B338-A47E30E0F133}" dt="2020-05-16T19:36:17.260" v="105"/>
        <pc:sldMkLst>
          <pc:docMk/>
          <pc:sldMk cId="3694393698" sldId="2171"/>
        </pc:sldMkLst>
      </pc:sldChg>
      <pc:sldChg chg="del">
        <pc:chgData name="Brad Bale" userId="d2c35c6c-1d81-4b18-b516-91cd21f6505f" providerId="ADAL" clId="{BD74868E-D1CA-4FB4-B338-A47E30E0F133}" dt="2020-05-16T19:34:41.739" v="104" actId="47"/>
        <pc:sldMkLst>
          <pc:docMk/>
          <pc:sldMk cId="2869529860" sldId="2172"/>
        </pc:sldMkLst>
      </pc:sldChg>
      <pc:sldChg chg="add">
        <pc:chgData name="Brad Bale" userId="d2c35c6c-1d81-4b18-b516-91cd21f6505f" providerId="ADAL" clId="{BD74868E-D1CA-4FB4-B338-A47E30E0F133}" dt="2020-05-16T19:36:17.260" v="105"/>
        <pc:sldMkLst>
          <pc:docMk/>
          <pc:sldMk cId="3250675838" sldId="2172"/>
        </pc:sldMkLst>
      </pc:sldChg>
      <pc:sldChg chg="del">
        <pc:chgData name="Brad Bale" userId="d2c35c6c-1d81-4b18-b516-91cd21f6505f" providerId="ADAL" clId="{BD74868E-D1CA-4FB4-B338-A47E30E0F133}" dt="2020-05-16T19:34:41.739" v="104" actId="47"/>
        <pc:sldMkLst>
          <pc:docMk/>
          <pc:sldMk cId="1828585825" sldId="2173"/>
        </pc:sldMkLst>
      </pc:sldChg>
      <pc:sldChg chg="add">
        <pc:chgData name="Brad Bale" userId="d2c35c6c-1d81-4b18-b516-91cd21f6505f" providerId="ADAL" clId="{BD74868E-D1CA-4FB4-B338-A47E30E0F133}" dt="2020-05-16T19:36:17.260" v="105"/>
        <pc:sldMkLst>
          <pc:docMk/>
          <pc:sldMk cId="2873341165" sldId="2173"/>
        </pc:sldMkLst>
      </pc:sldChg>
      <pc:sldChg chg="add del">
        <pc:chgData name="Brad Bale" userId="d2c35c6c-1d81-4b18-b516-91cd21f6505f" providerId="ADAL" clId="{BD74868E-D1CA-4FB4-B338-A47E30E0F133}" dt="2020-05-22T19:30:46.832" v="3005" actId="2696"/>
        <pc:sldMkLst>
          <pc:docMk/>
          <pc:sldMk cId="228277723" sldId="2174"/>
        </pc:sldMkLst>
      </pc:sldChg>
      <pc:sldChg chg="modSp add mod ord">
        <pc:chgData name="Brad Bale" userId="d2c35c6c-1d81-4b18-b516-91cd21f6505f" providerId="ADAL" clId="{BD74868E-D1CA-4FB4-B338-A47E30E0F133}" dt="2020-05-22T19:33:57.651" v="3012" actId="20577"/>
        <pc:sldMkLst>
          <pc:docMk/>
          <pc:sldMk cId="560694779" sldId="2174"/>
        </pc:sldMkLst>
        <pc:spChg chg="mod">
          <ac:chgData name="Brad Bale" userId="d2c35c6c-1d81-4b18-b516-91cd21f6505f" providerId="ADAL" clId="{BD74868E-D1CA-4FB4-B338-A47E30E0F133}" dt="2020-05-22T19:33:57.651" v="3012" actId="20577"/>
          <ac:spMkLst>
            <pc:docMk/>
            <pc:sldMk cId="560694779" sldId="2174"/>
            <ac:spMk id="8" creationId="{7CC26694-8AF6-40EB-8395-27E7F69B65A7}"/>
          </ac:spMkLst>
        </pc:spChg>
      </pc:sldChg>
      <pc:sldChg chg="add del ord">
        <pc:chgData name="Brad Bale" userId="d2c35c6c-1d81-4b18-b516-91cd21f6505f" providerId="ADAL" clId="{BD74868E-D1CA-4FB4-B338-A47E30E0F133}" dt="2020-05-22T19:21:46.940" v="2914" actId="2696"/>
        <pc:sldMkLst>
          <pc:docMk/>
          <pc:sldMk cId="1019286403" sldId="2174"/>
        </pc:sldMkLst>
      </pc:sldChg>
      <pc:sldChg chg="del">
        <pc:chgData name="Brad Bale" userId="d2c35c6c-1d81-4b18-b516-91cd21f6505f" providerId="ADAL" clId="{BD74868E-D1CA-4FB4-B338-A47E30E0F133}" dt="2020-05-16T19:34:41.739" v="104" actId="47"/>
        <pc:sldMkLst>
          <pc:docMk/>
          <pc:sldMk cId="2779814661" sldId="2174"/>
        </pc:sldMkLst>
      </pc:sldChg>
      <pc:sldChg chg="modSp add del mod ord">
        <pc:chgData name="Brad Bale" userId="d2c35c6c-1d81-4b18-b516-91cd21f6505f" providerId="ADAL" clId="{BD74868E-D1CA-4FB4-B338-A47E30E0F133}" dt="2020-05-22T19:21:46.940" v="2914" actId="2696"/>
        <pc:sldMkLst>
          <pc:docMk/>
          <pc:sldMk cId="1697773512" sldId="2175"/>
        </pc:sldMkLst>
        <pc:spChg chg="mod">
          <ac:chgData name="Brad Bale" userId="d2c35c6c-1d81-4b18-b516-91cd21f6505f" providerId="ADAL" clId="{BD74868E-D1CA-4FB4-B338-A47E30E0F133}" dt="2020-05-22T17:11:41.307" v="1151" actId="20577"/>
          <ac:spMkLst>
            <pc:docMk/>
            <pc:sldMk cId="1697773512" sldId="2175"/>
            <ac:spMk id="8" creationId="{7CC26694-8AF6-40EB-8395-27E7F69B65A7}"/>
          </ac:spMkLst>
        </pc:spChg>
      </pc:sldChg>
      <pc:sldChg chg="modSp add mod ord">
        <pc:chgData name="Brad Bale" userId="d2c35c6c-1d81-4b18-b516-91cd21f6505f" providerId="ADAL" clId="{BD74868E-D1CA-4FB4-B338-A47E30E0F133}" dt="2020-05-22T19:28:21.548" v="2969" actId="20577"/>
        <pc:sldMkLst>
          <pc:docMk/>
          <pc:sldMk cId="2176583070" sldId="2175"/>
        </pc:sldMkLst>
        <pc:spChg chg="mod">
          <ac:chgData name="Brad Bale" userId="d2c35c6c-1d81-4b18-b516-91cd21f6505f" providerId="ADAL" clId="{BD74868E-D1CA-4FB4-B338-A47E30E0F133}" dt="2020-05-22T19:27:52.308" v="2941" actId="20577"/>
          <ac:spMkLst>
            <pc:docMk/>
            <pc:sldMk cId="2176583070" sldId="2175"/>
            <ac:spMk id="2" creationId="{00000000-0000-0000-0000-000000000000}"/>
          </ac:spMkLst>
        </pc:spChg>
        <pc:spChg chg="mod">
          <ac:chgData name="Brad Bale" userId="d2c35c6c-1d81-4b18-b516-91cd21f6505f" providerId="ADAL" clId="{BD74868E-D1CA-4FB4-B338-A47E30E0F133}" dt="2020-05-22T19:28:21.548" v="2969" actId="20577"/>
          <ac:spMkLst>
            <pc:docMk/>
            <pc:sldMk cId="2176583070" sldId="2175"/>
            <ac:spMk id="8" creationId="{7CC26694-8AF6-40EB-8395-27E7F69B65A7}"/>
          </ac:spMkLst>
        </pc:spChg>
      </pc:sldChg>
      <pc:sldChg chg="del">
        <pc:chgData name="Brad Bale" userId="d2c35c6c-1d81-4b18-b516-91cd21f6505f" providerId="ADAL" clId="{BD74868E-D1CA-4FB4-B338-A47E30E0F133}" dt="2020-05-16T19:34:41.739" v="104" actId="47"/>
        <pc:sldMkLst>
          <pc:docMk/>
          <pc:sldMk cId="4132074694" sldId="2175"/>
        </pc:sldMkLst>
      </pc:sldChg>
      <pc:sldChg chg="add ord">
        <pc:chgData name="Brad Bale" userId="d2c35c6c-1d81-4b18-b516-91cd21f6505f" providerId="ADAL" clId="{BD74868E-D1CA-4FB4-B338-A47E30E0F133}" dt="2020-05-22T17:12:24.635" v="1155"/>
        <pc:sldMkLst>
          <pc:docMk/>
          <pc:sldMk cId="2759150108" sldId="2176"/>
        </pc:sldMkLst>
      </pc:sldChg>
      <pc:sldChg chg="del">
        <pc:chgData name="Brad Bale" userId="d2c35c6c-1d81-4b18-b516-91cd21f6505f" providerId="ADAL" clId="{BD74868E-D1CA-4FB4-B338-A47E30E0F133}" dt="2020-05-16T19:34:41.739" v="104" actId="47"/>
        <pc:sldMkLst>
          <pc:docMk/>
          <pc:sldMk cId="3737507095" sldId="2176"/>
        </pc:sldMkLst>
      </pc:sldChg>
      <pc:sldChg chg="add del">
        <pc:chgData name="Brad Bale" userId="d2c35c6c-1d81-4b18-b516-91cd21f6505f" providerId="ADAL" clId="{BD74868E-D1CA-4FB4-B338-A47E30E0F133}" dt="2020-05-22T17:13:57.346" v="1156" actId="2696"/>
        <pc:sldMkLst>
          <pc:docMk/>
          <pc:sldMk cId="20403663" sldId="2177"/>
        </pc:sldMkLst>
      </pc:sldChg>
      <pc:sldChg chg="modSp add mod ord">
        <pc:chgData name="Brad Bale" userId="d2c35c6c-1d81-4b18-b516-91cd21f6505f" providerId="ADAL" clId="{BD74868E-D1CA-4FB4-B338-A47E30E0F133}" dt="2020-05-22T19:26:25.145" v="2921" actId="20577"/>
        <pc:sldMkLst>
          <pc:docMk/>
          <pc:sldMk cId="2489018191" sldId="2177"/>
        </pc:sldMkLst>
        <pc:spChg chg="mod">
          <ac:chgData name="Brad Bale" userId="d2c35c6c-1d81-4b18-b516-91cd21f6505f" providerId="ADAL" clId="{BD74868E-D1CA-4FB4-B338-A47E30E0F133}" dt="2020-05-22T19:26:25.145" v="2921" actId="20577"/>
          <ac:spMkLst>
            <pc:docMk/>
            <pc:sldMk cId="2489018191" sldId="2177"/>
            <ac:spMk id="2" creationId="{00000000-0000-0000-0000-000000000000}"/>
          </ac:spMkLst>
        </pc:spChg>
        <pc:spChg chg="mod">
          <ac:chgData name="Brad Bale" userId="d2c35c6c-1d81-4b18-b516-91cd21f6505f" providerId="ADAL" clId="{BD74868E-D1CA-4FB4-B338-A47E30E0F133}" dt="2020-05-22T19:26:21.621" v="2920" actId="20577"/>
          <ac:spMkLst>
            <pc:docMk/>
            <pc:sldMk cId="2489018191" sldId="2177"/>
            <ac:spMk id="8" creationId="{7CC26694-8AF6-40EB-8395-27E7F69B65A7}"/>
          </ac:spMkLst>
        </pc:spChg>
      </pc:sldChg>
      <pc:sldChg chg="add del">
        <pc:chgData name="Brad Bale" userId="d2c35c6c-1d81-4b18-b516-91cd21f6505f" providerId="ADAL" clId="{BD74868E-D1CA-4FB4-B338-A47E30E0F133}" dt="2020-05-22T19:21:46.940" v="2914" actId="2696"/>
        <pc:sldMkLst>
          <pc:docMk/>
          <pc:sldMk cId="2625301147" sldId="2177"/>
        </pc:sldMkLst>
      </pc:sldChg>
      <pc:sldChg chg="del">
        <pc:chgData name="Brad Bale" userId="d2c35c6c-1d81-4b18-b516-91cd21f6505f" providerId="ADAL" clId="{BD74868E-D1CA-4FB4-B338-A47E30E0F133}" dt="2020-05-16T19:34:41.739" v="104" actId="47"/>
        <pc:sldMkLst>
          <pc:docMk/>
          <pc:sldMk cId="4089329065" sldId="2177"/>
        </pc:sldMkLst>
      </pc:sldChg>
      <pc:sldChg chg="add">
        <pc:chgData name="Brad Bale" userId="d2c35c6c-1d81-4b18-b516-91cd21f6505f" providerId="ADAL" clId="{BD74868E-D1CA-4FB4-B338-A47E30E0F133}" dt="2020-05-16T19:36:17.260" v="105"/>
        <pc:sldMkLst>
          <pc:docMk/>
          <pc:sldMk cId="854397383" sldId="2178"/>
        </pc:sldMkLst>
      </pc:sldChg>
      <pc:sldChg chg="del">
        <pc:chgData name="Brad Bale" userId="d2c35c6c-1d81-4b18-b516-91cd21f6505f" providerId="ADAL" clId="{BD74868E-D1CA-4FB4-B338-A47E30E0F133}" dt="2020-05-16T19:34:41.739" v="104" actId="47"/>
        <pc:sldMkLst>
          <pc:docMk/>
          <pc:sldMk cId="1588354795" sldId="2179"/>
        </pc:sldMkLst>
      </pc:sldChg>
      <pc:sldChg chg="add">
        <pc:chgData name="Brad Bale" userId="d2c35c6c-1d81-4b18-b516-91cd21f6505f" providerId="ADAL" clId="{BD74868E-D1CA-4FB4-B338-A47E30E0F133}" dt="2020-05-16T19:36:17.260" v="105"/>
        <pc:sldMkLst>
          <pc:docMk/>
          <pc:sldMk cId="1775936291" sldId="2179"/>
        </pc:sldMkLst>
      </pc:sldChg>
      <pc:sldChg chg="del">
        <pc:chgData name="Brad Bale" userId="d2c35c6c-1d81-4b18-b516-91cd21f6505f" providerId="ADAL" clId="{BD74868E-D1CA-4FB4-B338-A47E30E0F133}" dt="2020-05-16T19:34:41.739" v="104" actId="47"/>
        <pc:sldMkLst>
          <pc:docMk/>
          <pc:sldMk cId="2882606588" sldId="2180"/>
        </pc:sldMkLst>
      </pc:sldChg>
      <pc:sldChg chg="add del">
        <pc:chgData name="Brad Bale" userId="d2c35c6c-1d81-4b18-b516-91cd21f6505f" providerId="ADAL" clId="{BD74868E-D1CA-4FB4-B338-A47E30E0F133}" dt="2020-05-22T19:37:24.375" v="3017" actId="2696"/>
        <pc:sldMkLst>
          <pc:docMk/>
          <pc:sldMk cId="3887239451" sldId="2180"/>
        </pc:sldMkLst>
      </pc:sldChg>
      <pc:sldChg chg="add del">
        <pc:chgData name="Brad Bale" userId="d2c35c6c-1d81-4b18-b516-91cd21f6505f" providerId="ADAL" clId="{BD74868E-D1CA-4FB4-B338-A47E30E0F133}" dt="2020-05-22T19:37:24.375" v="3017" actId="2696"/>
        <pc:sldMkLst>
          <pc:docMk/>
          <pc:sldMk cId="245638044" sldId="2181"/>
        </pc:sldMkLst>
      </pc:sldChg>
      <pc:sldChg chg="del">
        <pc:chgData name="Brad Bale" userId="d2c35c6c-1d81-4b18-b516-91cd21f6505f" providerId="ADAL" clId="{BD74868E-D1CA-4FB4-B338-A47E30E0F133}" dt="2020-05-16T19:34:41.739" v="104" actId="47"/>
        <pc:sldMkLst>
          <pc:docMk/>
          <pc:sldMk cId="2198734392" sldId="2181"/>
        </pc:sldMkLst>
      </pc:sldChg>
      <pc:sldChg chg="modSp add mod">
        <pc:chgData name="Brad Bale" userId="d2c35c6c-1d81-4b18-b516-91cd21f6505f" providerId="ADAL" clId="{BD74868E-D1CA-4FB4-B338-A47E30E0F133}" dt="2020-05-22T19:38:07.160" v="3025" actId="20577"/>
        <pc:sldMkLst>
          <pc:docMk/>
          <pc:sldMk cId="758320275" sldId="2182"/>
        </pc:sldMkLst>
        <pc:spChg chg="mod">
          <ac:chgData name="Brad Bale" userId="d2c35c6c-1d81-4b18-b516-91cd21f6505f" providerId="ADAL" clId="{BD74868E-D1CA-4FB4-B338-A47E30E0F133}" dt="2020-05-22T19:38:07.160" v="3025" actId="20577"/>
          <ac:spMkLst>
            <pc:docMk/>
            <pc:sldMk cId="758320275" sldId="2182"/>
            <ac:spMk id="8" creationId="{7CC26694-8AF6-40EB-8395-27E7F69B65A7}"/>
          </ac:spMkLst>
        </pc:spChg>
      </pc:sldChg>
      <pc:sldChg chg="del">
        <pc:chgData name="Brad Bale" userId="d2c35c6c-1d81-4b18-b516-91cd21f6505f" providerId="ADAL" clId="{BD74868E-D1CA-4FB4-B338-A47E30E0F133}" dt="2020-05-16T19:34:41.739" v="104" actId="47"/>
        <pc:sldMkLst>
          <pc:docMk/>
          <pc:sldMk cId="2221787449" sldId="2182"/>
        </pc:sldMkLst>
      </pc:sldChg>
      <pc:sldChg chg="del">
        <pc:chgData name="Brad Bale" userId="d2c35c6c-1d81-4b18-b516-91cd21f6505f" providerId="ADAL" clId="{BD74868E-D1CA-4FB4-B338-A47E30E0F133}" dt="2020-05-16T19:34:41.739" v="104" actId="47"/>
        <pc:sldMkLst>
          <pc:docMk/>
          <pc:sldMk cId="2474107762" sldId="2183"/>
        </pc:sldMkLst>
      </pc:sldChg>
      <pc:sldChg chg="modSp add mod">
        <pc:chgData name="Brad Bale" userId="d2c35c6c-1d81-4b18-b516-91cd21f6505f" providerId="ADAL" clId="{BD74868E-D1CA-4FB4-B338-A47E30E0F133}" dt="2020-05-22T19:39:53.896" v="3089" actId="20577"/>
        <pc:sldMkLst>
          <pc:docMk/>
          <pc:sldMk cId="4032092112" sldId="2183"/>
        </pc:sldMkLst>
        <pc:spChg chg="mod">
          <ac:chgData name="Brad Bale" userId="d2c35c6c-1d81-4b18-b516-91cd21f6505f" providerId="ADAL" clId="{BD74868E-D1CA-4FB4-B338-A47E30E0F133}" dt="2020-05-22T19:39:53.896" v="3089" actId="20577"/>
          <ac:spMkLst>
            <pc:docMk/>
            <pc:sldMk cId="4032092112" sldId="2183"/>
            <ac:spMk id="8" creationId="{7CC26694-8AF6-40EB-8395-27E7F69B65A7}"/>
          </ac:spMkLst>
        </pc:spChg>
      </pc:sldChg>
      <pc:sldChg chg="del">
        <pc:chgData name="Brad Bale" userId="d2c35c6c-1d81-4b18-b516-91cd21f6505f" providerId="ADAL" clId="{BD74868E-D1CA-4FB4-B338-A47E30E0F133}" dt="2020-05-16T19:34:41.739" v="104" actId="47"/>
        <pc:sldMkLst>
          <pc:docMk/>
          <pc:sldMk cId="2105545493" sldId="2184"/>
        </pc:sldMkLst>
      </pc:sldChg>
      <pc:sldChg chg="add del">
        <pc:chgData name="Brad Bale" userId="d2c35c6c-1d81-4b18-b516-91cd21f6505f" providerId="ADAL" clId="{BD74868E-D1CA-4FB4-B338-A47E30E0F133}" dt="2020-05-22T19:41:12.634" v="3090" actId="2696"/>
        <pc:sldMkLst>
          <pc:docMk/>
          <pc:sldMk cId="2406159696" sldId="2184"/>
        </pc:sldMkLst>
      </pc:sldChg>
      <pc:sldChg chg="add">
        <pc:chgData name="Brad Bale" userId="d2c35c6c-1d81-4b18-b516-91cd21f6505f" providerId="ADAL" clId="{BD74868E-D1CA-4FB4-B338-A47E30E0F133}" dt="2020-05-22T19:41:24.359" v="3091"/>
        <pc:sldMkLst>
          <pc:docMk/>
          <pc:sldMk cId="3577056340" sldId="2184"/>
        </pc:sldMkLst>
      </pc:sldChg>
      <pc:sldChg chg="add del">
        <pc:chgData name="Brad Bale" userId="d2c35c6c-1d81-4b18-b516-91cd21f6505f" providerId="ADAL" clId="{BD74868E-D1CA-4FB4-B338-A47E30E0F133}" dt="2020-05-22T19:41:56.614" v="3092" actId="2696"/>
        <pc:sldMkLst>
          <pc:docMk/>
          <pc:sldMk cId="1750215685" sldId="2185"/>
        </pc:sldMkLst>
      </pc:sldChg>
      <pc:sldChg chg="del">
        <pc:chgData name="Brad Bale" userId="d2c35c6c-1d81-4b18-b516-91cd21f6505f" providerId="ADAL" clId="{BD74868E-D1CA-4FB4-B338-A47E30E0F133}" dt="2020-05-16T19:34:41.739" v="104" actId="47"/>
        <pc:sldMkLst>
          <pc:docMk/>
          <pc:sldMk cId="2525654823" sldId="2186"/>
        </pc:sldMkLst>
      </pc:sldChg>
      <pc:sldChg chg="add">
        <pc:chgData name="Brad Bale" userId="d2c35c6c-1d81-4b18-b516-91cd21f6505f" providerId="ADAL" clId="{BD74868E-D1CA-4FB4-B338-A47E30E0F133}" dt="2020-05-16T19:37:21.415" v="106"/>
        <pc:sldMkLst>
          <pc:docMk/>
          <pc:sldMk cId="3783211362" sldId="2186"/>
        </pc:sldMkLst>
      </pc:sldChg>
      <pc:sldChg chg="modSp add mod">
        <pc:chgData name="Brad Bale" userId="d2c35c6c-1d81-4b18-b516-91cd21f6505f" providerId="ADAL" clId="{BD74868E-D1CA-4FB4-B338-A47E30E0F133}" dt="2020-05-22T19:44:39.589" v="3148" actId="20577"/>
        <pc:sldMkLst>
          <pc:docMk/>
          <pc:sldMk cId="2773844313" sldId="2187"/>
        </pc:sldMkLst>
        <pc:spChg chg="mod">
          <ac:chgData name="Brad Bale" userId="d2c35c6c-1d81-4b18-b516-91cd21f6505f" providerId="ADAL" clId="{BD74868E-D1CA-4FB4-B338-A47E30E0F133}" dt="2020-05-22T19:44:39.589" v="3148" actId="20577"/>
          <ac:spMkLst>
            <pc:docMk/>
            <pc:sldMk cId="2773844313" sldId="2187"/>
            <ac:spMk id="8" creationId="{7CC26694-8AF6-40EB-8395-27E7F69B65A7}"/>
          </ac:spMkLst>
        </pc:spChg>
      </pc:sldChg>
      <pc:sldChg chg="del">
        <pc:chgData name="Brad Bale" userId="d2c35c6c-1d81-4b18-b516-91cd21f6505f" providerId="ADAL" clId="{BD74868E-D1CA-4FB4-B338-A47E30E0F133}" dt="2020-05-16T19:34:41.739" v="104" actId="47"/>
        <pc:sldMkLst>
          <pc:docMk/>
          <pc:sldMk cId="2592696284" sldId="2188"/>
        </pc:sldMkLst>
      </pc:sldChg>
      <pc:sldChg chg="add">
        <pc:chgData name="Brad Bale" userId="d2c35c6c-1d81-4b18-b516-91cd21f6505f" providerId="ADAL" clId="{BD74868E-D1CA-4FB4-B338-A47E30E0F133}" dt="2020-05-16T19:37:21.415" v="106"/>
        <pc:sldMkLst>
          <pc:docMk/>
          <pc:sldMk cId="2609074245" sldId="2188"/>
        </pc:sldMkLst>
      </pc:sldChg>
      <pc:sldChg chg="add del">
        <pc:chgData name="Brad Bale" userId="d2c35c6c-1d81-4b18-b516-91cd21f6505f" providerId="ADAL" clId="{BD74868E-D1CA-4FB4-B338-A47E30E0F133}" dt="2020-05-22T19:25:24.029" v="2916" actId="2696"/>
        <pc:sldMkLst>
          <pc:docMk/>
          <pc:sldMk cId="158607889" sldId="2189"/>
        </pc:sldMkLst>
      </pc:sldChg>
      <pc:sldChg chg="modSp add mod">
        <pc:chgData name="Brad Bale" userId="d2c35c6c-1d81-4b18-b516-91cd21f6505f" providerId="ADAL" clId="{BD74868E-D1CA-4FB4-B338-A47E30E0F133}" dt="2020-05-22T19:43:39.061" v="3144" actId="20577"/>
        <pc:sldMkLst>
          <pc:docMk/>
          <pc:sldMk cId="273326959" sldId="2189"/>
        </pc:sldMkLst>
        <pc:spChg chg="mod">
          <ac:chgData name="Brad Bale" userId="d2c35c6c-1d81-4b18-b516-91cd21f6505f" providerId="ADAL" clId="{BD74868E-D1CA-4FB4-B338-A47E30E0F133}" dt="2020-05-22T19:43:39.061" v="3144" actId="20577"/>
          <ac:spMkLst>
            <pc:docMk/>
            <pc:sldMk cId="273326959" sldId="2189"/>
            <ac:spMk id="8" creationId="{7CC26694-8AF6-40EB-8395-27E7F69B65A7}"/>
          </ac:spMkLst>
        </pc:spChg>
      </pc:sldChg>
      <pc:sldChg chg="del">
        <pc:chgData name="Brad Bale" userId="d2c35c6c-1d81-4b18-b516-91cd21f6505f" providerId="ADAL" clId="{BD74868E-D1CA-4FB4-B338-A47E30E0F133}" dt="2020-05-16T19:34:41.739" v="104" actId="47"/>
        <pc:sldMkLst>
          <pc:docMk/>
          <pc:sldMk cId="1866750788" sldId="2189"/>
        </pc:sldMkLst>
      </pc:sldChg>
      <pc:sldChg chg="modSp add mod">
        <pc:chgData name="Brad Bale" userId="d2c35c6c-1d81-4b18-b516-91cd21f6505f" providerId="ADAL" clId="{BD74868E-D1CA-4FB4-B338-A47E30E0F133}" dt="2020-05-22T19:48:31.214" v="3209" actId="20577"/>
        <pc:sldMkLst>
          <pc:docMk/>
          <pc:sldMk cId="4287897882" sldId="2190"/>
        </pc:sldMkLst>
        <pc:spChg chg="mod">
          <ac:chgData name="Brad Bale" userId="d2c35c6c-1d81-4b18-b516-91cd21f6505f" providerId="ADAL" clId="{BD74868E-D1CA-4FB4-B338-A47E30E0F133}" dt="2020-05-22T19:48:31.214" v="3209" actId="20577"/>
          <ac:spMkLst>
            <pc:docMk/>
            <pc:sldMk cId="4287897882" sldId="2190"/>
            <ac:spMk id="8" creationId="{7CC26694-8AF6-40EB-8395-27E7F69B65A7}"/>
          </ac:spMkLst>
        </pc:spChg>
      </pc:sldChg>
      <pc:sldChg chg="modSp add mod">
        <pc:chgData name="Brad Bale" userId="d2c35c6c-1d81-4b18-b516-91cd21f6505f" providerId="ADAL" clId="{BD74868E-D1CA-4FB4-B338-A47E30E0F133}" dt="2020-05-22T19:49:29.097" v="3214" actId="20577"/>
        <pc:sldMkLst>
          <pc:docMk/>
          <pc:sldMk cId="338502900" sldId="2191"/>
        </pc:sldMkLst>
        <pc:spChg chg="mod">
          <ac:chgData name="Brad Bale" userId="d2c35c6c-1d81-4b18-b516-91cd21f6505f" providerId="ADAL" clId="{BD74868E-D1CA-4FB4-B338-A47E30E0F133}" dt="2020-05-22T19:49:29.097" v="3214" actId="20577"/>
          <ac:spMkLst>
            <pc:docMk/>
            <pc:sldMk cId="338502900" sldId="2191"/>
            <ac:spMk id="8" creationId="{7CC26694-8AF6-40EB-8395-27E7F69B65A7}"/>
          </ac:spMkLst>
        </pc:spChg>
      </pc:sldChg>
      <pc:sldChg chg="del">
        <pc:chgData name="Brad Bale" userId="d2c35c6c-1d81-4b18-b516-91cd21f6505f" providerId="ADAL" clId="{BD74868E-D1CA-4FB4-B338-A47E30E0F133}" dt="2020-05-16T19:34:41.739" v="104" actId="47"/>
        <pc:sldMkLst>
          <pc:docMk/>
          <pc:sldMk cId="2083268997" sldId="2191"/>
        </pc:sldMkLst>
      </pc:sldChg>
      <pc:sldChg chg="del">
        <pc:chgData name="Brad Bale" userId="d2c35c6c-1d81-4b18-b516-91cd21f6505f" providerId="ADAL" clId="{BD74868E-D1CA-4FB4-B338-A47E30E0F133}" dt="2020-05-16T19:34:41.739" v="104" actId="47"/>
        <pc:sldMkLst>
          <pc:docMk/>
          <pc:sldMk cId="3383863397" sldId="2192"/>
        </pc:sldMkLst>
      </pc:sldChg>
      <pc:sldChg chg="add">
        <pc:chgData name="Brad Bale" userId="d2c35c6c-1d81-4b18-b516-91cd21f6505f" providerId="ADAL" clId="{BD74868E-D1CA-4FB4-B338-A47E30E0F133}" dt="2020-05-16T19:37:21.415" v="106"/>
        <pc:sldMkLst>
          <pc:docMk/>
          <pc:sldMk cId="3505163315" sldId="2192"/>
        </pc:sldMkLst>
      </pc:sldChg>
      <pc:sldChg chg="add del">
        <pc:chgData name="Brad Bale" userId="d2c35c6c-1d81-4b18-b516-91cd21f6505f" providerId="ADAL" clId="{BD74868E-D1CA-4FB4-B338-A47E30E0F133}" dt="2020-05-22T17:40:45.470" v="1508" actId="2696"/>
        <pc:sldMkLst>
          <pc:docMk/>
          <pc:sldMk cId="148379919" sldId="2193"/>
        </pc:sldMkLst>
      </pc:sldChg>
      <pc:sldChg chg="add">
        <pc:chgData name="Brad Bale" userId="d2c35c6c-1d81-4b18-b516-91cd21f6505f" providerId="ADAL" clId="{BD74868E-D1CA-4FB4-B338-A47E30E0F133}" dt="2020-05-22T17:40:55.976" v="1509"/>
        <pc:sldMkLst>
          <pc:docMk/>
          <pc:sldMk cId="2361649428" sldId="2193"/>
        </pc:sldMkLst>
      </pc:sldChg>
      <pc:sldChg chg="del">
        <pc:chgData name="Brad Bale" userId="d2c35c6c-1d81-4b18-b516-91cd21f6505f" providerId="ADAL" clId="{BD74868E-D1CA-4FB4-B338-A47E30E0F133}" dt="2020-05-16T19:34:41.739" v="104" actId="47"/>
        <pc:sldMkLst>
          <pc:docMk/>
          <pc:sldMk cId="2695792124" sldId="2193"/>
        </pc:sldMkLst>
      </pc:sldChg>
      <pc:sldChg chg="del">
        <pc:chgData name="Brad Bale" userId="d2c35c6c-1d81-4b18-b516-91cd21f6505f" providerId="ADAL" clId="{BD74868E-D1CA-4FB4-B338-A47E30E0F133}" dt="2020-05-16T19:34:41.739" v="104" actId="47"/>
        <pc:sldMkLst>
          <pc:docMk/>
          <pc:sldMk cId="1810261210" sldId="2194"/>
        </pc:sldMkLst>
      </pc:sldChg>
      <pc:sldChg chg="add">
        <pc:chgData name="Brad Bale" userId="d2c35c6c-1d81-4b18-b516-91cd21f6505f" providerId="ADAL" clId="{BD74868E-D1CA-4FB4-B338-A47E30E0F133}" dt="2020-05-22T17:40:55.976" v="1509"/>
        <pc:sldMkLst>
          <pc:docMk/>
          <pc:sldMk cId="1987160848" sldId="2194"/>
        </pc:sldMkLst>
      </pc:sldChg>
      <pc:sldChg chg="add del">
        <pc:chgData name="Brad Bale" userId="d2c35c6c-1d81-4b18-b516-91cd21f6505f" providerId="ADAL" clId="{BD74868E-D1CA-4FB4-B338-A47E30E0F133}" dt="2020-05-22T17:40:45.470" v="1508" actId="2696"/>
        <pc:sldMkLst>
          <pc:docMk/>
          <pc:sldMk cId="2647641273" sldId="2194"/>
        </pc:sldMkLst>
      </pc:sldChg>
      <pc:sldChg chg="del">
        <pc:chgData name="Brad Bale" userId="d2c35c6c-1d81-4b18-b516-91cd21f6505f" providerId="ADAL" clId="{BD74868E-D1CA-4FB4-B338-A47E30E0F133}" dt="2020-05-16T19:34:41.739" v="104" actId="47"/>
        <pc:sldMkLst>
          <pc:docMk/>
          <pc:sldMk cId="826311301" sldId="2195"/>
        </pc:sldMkLst>
      </pc:sldChg>
      <pc:sldChg chg="add">
        <pc:chgData name="Brad Bale" userId="d2c35c6c-1d81-4b18-b516-91cd21f6505f" providerId="ADAL" clId="{BD74868E-D1CA-4FB4-B338-A47E30E0F133}" dt="2020-05-22T17:40:55.976" v="1509"/>
        <pc:sldMkLst>
          <pc:docMk/>
          <pc:sldMk cId="858361367" sldId="2195"/>
        </pc:sldMkLst>
      </pc:sldChg>
      <pc:sldChg chg="add del">
        <pc:chgData name="Brad Bale" userId="d2c35c6c-1d81-4b18-b516-91cd21f6505f" providerId="ADAL" clId="{BD74868E-D1CA-4FB4-B338-A47E30E0F133}" dt="2020-05-22T17:40:45.470" v="1508" actId="2696"/>
        <pc:sldMkLst>
          <pc:docMk/>
          <pc:sldMk cId="1917129245" sldId="2195"/>
        </pc:sldMkLst>
      </pc:sldChg>
      <pc:sldChg chg="modSp add mod ord">
        <pc:chgData name="Brad Bale" userId="d2c35c6c-1d81-4b18-b516-91cd21f6505f" providerId="ADAL" clId="{BD74868E-D1CA-4FB4-B338-A47E30E0F133}" dt="2020-05-22T17:08:12.413" v="1134" actId="20577"/>
        <pc:sldMkLst>
          <pc:docMk/>
          <pc:sldMk cId="1643212716" sldId="2196"/>
        </pc:sldMkLst>
        <pc:spChg chg="mod">
          <ac:chgData name="Brad Bale" userId="d2c35c6c-1d81-4b18-b516-91cd21f6505f" providerId="ADAL" clId="{BD74868E-D1CA-4FB4-B338-A47E30E0F133}" dt="2020-05-22T17:08:12.413" v="1134" actId="20577"/>
          <ac:spMkLst>
            <pc:docMk/>
            <pc:sldMk cId="1643212716" sldId="2196"/>
            <ac:spMk id="8" creationId="{7CC26694-8AF6-40EB-8395-27E7F69B65A7}"/>
          </ac:spMkLst>
        </pc:spChg>
      </pc:sldChg>
      <pc:sldChg chg="del">
        <pc:chgData name="Brad Bale" userId="d2c35c6c-1d81-4b18-b516-91cd21f6505f" providerId="ADAL" clId="{BD74868E-D1CA-4FB4-B338-A47E30E0F133}" dt="2020-05-16T19:34:41.739" v="104" actId="47"/>
        <pc:sldMkLst>
          <pc:docMk/>
          <pc:sldMk cId="3063594320" sldId="2196"/>
        </pc:sldMkLst>
      </pc:sldChg>
      <pc:sldChg chg="del">
        <pc:chgData name="Brad Bale" userId="d2c35c6c-1d81-4b18-b516-91cd21f6505f" providerId="ADAL" clId="{BD74868E-D1CA-4FB4-B338-A47E30E0F133}" dt="2020-05-16T19:34:41.739" v="104" actId="47"/>
        <pc:sldMkLst>
          <pc:docMk/>
          <pc:sldMk cId="1143740937" sldId="2197"/>
        </pc:sldMkLst>
      </pc:sldChg>
      <pc:sldChg chg="add ord">
        <pc:chgData name="Brad Bale" userId="d2c35c6c-1d81-4b18-b516-91cd21f6505f" providerId="ADAL" clId="{BD74868E-D1CA-4FB4-B338-A47E30E0F133}" dt="2020-05-22T17:09:37.257" v="1136"/>
        <pc:sldMkLst>
          <pc:docMk/>
          <pc:sldMk cId="1320577639" sldId="2197"/>
        </pc:sldMkLst>
      </pc:sldChg>
      <pc:sldChg chg="del">
        <pc:chgData name="Brad Bale" userId="d2c35c6c-1d81-4b18-b516-91cd21f6505f" providerId="ADAL" clId="{BD74868E-D1CA-4FB4-B338-A47E30E0F133}" dt="2020-05-16T19:34:41.739" v="104" actId="47"/>
        <pc:sldMkLst>
          <pc:docMk/>
          <pc:sldMk cId="442041836" sldId="2198"/>
        </pc:sldMkLst>
      </pc:sldChg>
      <pc:sldChg chg="add del">
        <pc:chgData name="Brad Bale" userId="d2c35c6c-1d81-4b18-b516-91cd21f6505f" providerId="ADAL" clId="{BD74868E-D1CA-4FB4-B338-A47E30E0F133}" dt="2020-05-22T20:54:44.588" v="3803" actId="2696"/>
        <pc:sldMkLst>
          <pc:docMk/>
          <pc:sldMk cId="1151777569" sldId="2198"/>
        </pc:sldMkLst>
      </pc:sldChg>
      <pc:sldChg chg="modSp add mod ord">
        <pc:chgData name="Brad Bale" userId="d2c35c6c-1d81-4b18-b516-91cd21f6505f" providerId="ADAL" clId="{BD74868E-D1CA-4FB4-B338-A47E30E0F133}" dt="2020-05-22T20:56:57.912" v="3853" actId="27636"/>
        <pc:sldMkLst>
          <pc:docMk/>
          <pc:sldMk cId="1441151128" sldId="2198"/>
        </pc:sldMkLst>
        <pc:spChg chg="mod">
          <ac:chgData name="Brad Bale" userId="d2c35c6c-1d81-4b18-b516-91cd21f6505f" providerId="ADAL" clId="{BD74868E-D1CA-4FB4-B338-A47E30E0F133}" dt="2020-05-22T20:56:48.448" v="3849" actId="20577"/>
          <ac:spMkLst>
            <pc:docMk/>
            <pc:sldMk cId="1441151128" sldId="2198"/>
            <ac:spMk id="2" creationId="{00000000-0000-0000-0000-000000000000}"/>
          </ac:spMkLst>
        </pc:spChg>
        <pc:spChg chg="mod">
          <ac:chgData name="Brad Bale" userId="d2c35c6c-1d81-4b18-b516-91cd21f6505f" providerId="ADAL" clId="{BD74868E-D1CA-4FB4-B338-A47E30E0F133}" dt="2020-05-22T20:56:57.912" v="3853" actId="27636"/>
          <ac:spMkLst>
            <pc:docMk/>
            <pc:sldMk cId="1441151128" sldId="2198"/>
            <ac:spMk id="8" creationId="{7CC26694-8AF6-40EB-8395-27E7F69B65A7}"/>
          </ac:spMkLst>
        </pc:spChg>
      </pc:sldChg>
      <pc:sldChg chg="modSp add mod">
        <pc:chgData name="Brad Bale" userId="d2c35c6c-1d81-4b18-b516-91cd21f6505f" providerId="ADAL" clId="{BD74868E-D1CA-4FB4-B338-A47E30E0F133}" dt="2020-05-23T17:20:46.513" v="4303"/>
        <pc:sldMkLst>
          <pc:docMk/>
          <pc:sldMk cId="1441717969" sldId="2199"/>
        </pc:sldMkLst>
        <pc:spChg chg="mod">
          <ac:chgData name="Brad Bale" userId="d2c35c6c-1d81-4b18-b516-91cd21f6505f" providerId="ADAL" clId="{BD74868E-D1CA-4FB4-B338-A47E30E0F133}" dt="2020-05-23T17:20:46.513" v="4303"/>
          <ac:spMkLst>
            <pc:docMk/>
            <pc:sldMk cId="1441717969" sldId="2199"/>
            <ac:spMk id="8" creationId="{7CC26694-8AF6-40EB-8395-27E7F69B65A7}"/>
          </ac:spMkLst>
        </pc:spChg>
      </pc:sldChg>
      <pc:sldChg chg="del">
        <pc:chgData name="Brad Bale" userId="d2c35c6c-1d81-4b18-b516-91cd21f6505f" providerId="ADAL" clId="{BD74868E-D1CA-4FB4-B338-A47E30E0F133}" dt="2020-05-16T19:34:41.739" v="104" actId="47"/>
        <pc:sldMkLst>
          <pc:docMk/>
          <pc:sldMk cId="1187689836" sldId="2200"/>
        </pc:sldMkLst>
      </pc:sldChg>
      <pc:sldChg chg="add del">
        <pc:chgData name="Brad Bale" userId="d2c35c6c-1d81-4b18-b516-91cd21f6505f" providerId="ADAL" clId="{BD74868E-D1CA-4FB4-B338-A47E30E0F133}" dt="2020-05-22T17:13:57.346" v="1156" actId="2696"/>
        <pc:sldMkLst>
          <pc:docMk/>
          <pc:sldMk cId="1620321765" sldId="2200"/>
        </pc:sldMkLst>
      </pc:sldChg>
      <pc:sldChg chg="modSp add mod">
        <pc:chgData name="Brad Bale" userId="d2c35c6c-1d81-4b18-b516-91cd21f6505f" providerId="ADAL" clId="{BD74868E-D1CA-4FB4-B338-A47E30E0F133}" dt="2020-05-22T19:29:45.989" v="3004" actId="20577"/>
        <pc:sldMkLst>
          <pc:docMk/>
          <pc:sldMk cId="2612913690" sldId="2200"/>
        </pc:sldMkLst>
        <pc:spChg chg="mod">
          <ac:chgData name="Brad Bale" userId="d2c35c6c-1d81-4b18-b516-91cd21f6505f" providerId="ADAL" clId="{BD74868E-D1CA-4FB4-B338-A47E30E0F133}" dt="2020-05-22T19:29:45.989" v="3004" actId="20577"/>
          <ac:spMkLst>
            <pc:docMk/>
            <pc:sldMk cId="2612913690" sldId="2200"/>
            <ac:spMk id="8" creationId="{7CC26694-8AF6-40EB-8395-27E7F69B65A7}"/>
          </ac:spMkLst>
        </pc:spChg>
      </pc:sldChg>
      <pc:sldChg chg="add del">
        <pc:chgData name="Brad Bale" userId="d2c35c6c-1d81-4b18-b516-91cd21f6505f" providerId="ADAL" clId="{BD74868E-D1CA-4FB4-B338-A47E30E0F133}" dt="2020-05-22T19:21:46.940" v="2914" actId="2696"/>
        <pc:sldMkLst>
          <pc:docMk/>
          <pc:sldMk cId="2983974819" sldId="2200"/>
        </pc:sldMkLst>
      </pc:sldChg>
      <pc:sldChg chg="add">
        <pc:chgData name="Brad Bale" userId="d2c35c6c-1d81-4b18-b516-91cd21f6505f" providerId="ADAL" clId="{BD74868E-D1CA-4FB4-B338-A47E30E0F133}" dt="2020-05-23T17:22:41.020" v="4305"/>
        <pc:sldMkLst>
          <pc:docMk/>
          <pc:sldMk cId="1257911416" sldId="2201"/>
        </pc:sldMkLst>
      </pc:sldChg>
      <pc:sldChg chg="del">
        <pc:chgData name="Brad Bale" userId="d2c35c6c-1d81-4b18-b516-91cd21f6505f" providerId="ADAL" clId="{BD74868E-D1CA-4FB4-B338-A47E30E0F133}" dt="2020-05-16T19:34:41.739" v="104" actId="47"/>
        <pc:sldMkLst>
          <pc:docMk/>
          <pc:sldMk cId="2529045878" sldId="2201"/>
        </pc:sldMkLst>
      </pc:sldChg>
      <pc:sldChg chg="add del">
        <pc:chgData name="Brad Bale" userId="d2c35c6c-1d81-4b18-b516-91cd21f6505f" providerId="ADAL" clId="{BD74868E-D1CA-4FB4-B338-A47E30E0F133}" dt="2020-05-23T17:22:05.329" v="4304" actId="2696"/>
        <pc:sldMkLst>
          <pc:docMk/>
          <pc:sldMk cId="2869545303" sldId="2201"/>
        </pc:sldMkLst>
      </pc:sldChg>
      <pc:sldChg chg="add">
        <pc:chgData name="Brad Bale" userId="d2c35c6c-1d81-4b18-b516-91cd21f6505f" providerId="ADAL" clId="{BD74868E-D1CA-4FB4-B338-A47E30E0F133}" dt="2020-05-16T19:36:17.260" v="105"/>
        <pc:sldMkLst>
          <pc:docMk/>
          <pc:sldMk cId="1450241486" sldId="2202"/>
        </pc:sldMkLst>
      </pc:sldChg>
      <pc:sldChg chg="del">
        <pc:chgData name="Brad Bale" userId="d2c35c6c-1d81-4b18-b516-91cd21f6505f" providerId="ADAL" clId="{BD74868E-D1CA-4FB4-B338-A47E30E0F133}" dt="2020-05-16T19:34:41.739" v="104" actId="47"/>
        <pc:sldMkLst>
          <pc:docMk/>
          <pc:sldMk cId="4262694460" sldId="2202"/>
        </pc:sldMkLst>
      </pc:sldChg>
      <pc:sldChg chg="add">
        <pc:chgData name="Brad Bale" userId="d2c35c6c-1d81-4b18-b516-91cd21f6505f" providerId="ADAL" clId="{BD74868E-D1CA-4FB4-B338-A47E30E0F133}" dt="2020-05-16T19:36:17.260" v="105"/>
        <pc:sldMkLst>
          <pc:docMk/>
          <pc:sldMk cId="3372582805" sldId="2203"/>
        </pc:sldMkLst>
      </pc:sldChg>
      <pc:sldChg chg="del">
        <pc:chgData name="Brad Bale" userId="d2c35c6c-1d81-4b18-b516-91cd21f6505f" providerId="ADAL" clId="{BD74868E-D1CA-4FB4-B338-A47E30E0F133}" dt="2020-05-16T19:34:41.739" v="104" actId="47"/>
        <pc:sldMkLst>
          <pc:docMk/>
          <pc:sldMk cId="3842277294" sldId="2203"/>
        </pc:sldMkLst>
      </pc:sldChg>
      <pc:sldChg chg="del">
        <pc:chgData name="Brad Bale" userId="d2c35c6c-1d81-4b18-b516-91cd21f6505f" providerId="ADAL" clId="{BD74868E-D1CA-4FB4-B338-A47E30E0F133}" dt="2020-05-16T19:34:41.739" v="104" actId="47"/>
        <pc:sldMkLst>
          <pc:docMk/>
          <pc:sldMk cId="3033051394" sldId="2204"/>
        </pc:sldMkLst>
      </pc:sldChg>
      <pc:sldChg chg="modSp add mod">
        <pc:chgData name="Brad Bale" userId="d2c35c6c-1d81-4b18-b516-91cd21f6505f" providerId="ADAL" clId="{BD74868E-D1CA-4FB4-B338-A47E30E0F133}" dt="2020-05-17T17:11:49.216" v="156" actId="20577"/>
        <pc:sldMkLst>
          <pc:docMk/>
          <pc:sldMk cId="3640320157" sldId="2204"/>
        </pc:sldMkLst>
        <pc:spChg chg="mod">
          <ac:chgData name="Brad Bale" userId="d2c35c6c-1d81-4b18-b516-91cd21f6505f" providerId="ADAL" clId="{BD74868E-D1CA-4FB4-B338-A47E30E0F133}" dt="2020-05-17T17:11:49.216" v="156" actId="20577"/>
          <ac:spMkLst>
            <pc:docMk/>
            <pc:sldMk cId="3640320157" sldId="2204"/>
            <ac:spMk id="8" creationId="{7CC26694-8AF6-40EB-8395-27E7F69B65A7}"/>
          </ac:spMkLst>
        </pc:spChg>
      </pc:sldChg>
      <pc:sldChg chg="del">
        <pc:chgData name="Brad Bale" userId="d2c35c6c-1d81-4b18-b516-91cd21f6505f" providerId="ADAL" clId="{BD74868E-D1CA-4FB4-B338-A47E30E0F133}" dt="2020-05-16T19:34:41.739" v="104" actId="47"/>
        <pc:sldMkLst>
          <pc:docMk/>
          <pc:sldMk cId="1286112295" sldId="2205"/>
        </pc:sldMkLst>
      </pc:sldChg>
      <pc:sldChg chg="add">
        <pc:chgData name="Brad Bale" userId="d2c35c6c-1d81-4b18-b516-91cd21f6505f" providerId="ADAL" clId="{BD74868E-D1CA-4FB4-B338-A47E30E0F133}" dt="2020-05-16T19:36:17.260" v="105"/>
        <pc:sldMkLst>
          <pc:docMk/>
          <pc:sldMk cId="3575365115" sldId="2205"/>
        </pc:sldMkLst>
      </pc:sldChg>
      <pc:sldChg chg="del">
        <pc:chgData name="Brad Bale" userId="d2c35c6c-1d81-4b18-b516-91cd21f6505f" providerId="ADAL" clId="{BD74868E-D1CA-4FB4-B338-A47E30E0F133}" dt="2020-05-16T19:34:41.739" v="104" actId="47"/>
        <pc:sldMkLst>
          <pc:docMk/>
          <pc:sldMk cId="208350473" sldId="2206"/>
        </pc:sldMkLst>
      </pc:sldChg>
      <pc:sldChg chg="modSp add mod">
        <pc:chgData name="Brad Bale" userId="d2c35c6c-1d81-4b18-b516-91cd21f6505f" providerId="ADAL" clId="{BD74868E-D1CA-4FB4-B338-A47E30E0F133}" dt="2020-05-22T19:46:25.394" v="3158" actId="13926"/>
        <pc:sldMkLst>
          <pc:docMk/>
          <pc:sldMk cId="2877729502" sldId="2206"/>
        </pc:sldMkLst>
        <pc:spChg chg="mod">
          <ac:chgData name="Brad Bale" userId="d2c35c6c-1d81-4b18-b516-91cd21f6505f" providerId="ADAL" clId="{BD74868E-D1CA-4FB4-B338-A47E30E0F133}" dt="2020-05-22T19:46:25.394" v="3158" actId="13926"/>
          <ac:spMkLst>
            <pc:docMk/>
            <pc:sldMk cId="2877729502" sldId="2206"/>
            <ac:spMk id="8" creationId="{7CC26694-8AF6-40EB-8395-27E7F69B65A7}"/>
          </ac:spMkLst>
        </pc:spChg>
      </pc:sldChg>
      <pc:sldChg chg="del">
        <pc:chgData name="Brad Bale" userId="d2c35c6c-1d81-4b18-b516-91cd21f6505f" providerId="ADAL" clId="{BD74868E-D1CA-4FB4-B338-A47E30E0F133}" dt="2020-05-16T19:34:41.739" v="104" actId="47"/>
        <pc:sldMkLst>
          <pc:docMk/>
          <pc:sldMk cId="2642128876" sldId="2207"/>
        </pc:sldMkLst>
      </pc:sldChg>
      <pc:sldChg chg="add">
        <pc:chgData name="Brad Bale" userId="d2c35c6c-1d81-4b18-b516-91cd21f6505f" providerId="ADAL" clId="{BD74868E-D1CA-4FB4-B338-A47E30E0F133}" dt="2020-05-16T19:37:21.415" v="106"/>
        <pc:sldMkLst>
          <pc:docMk/>
          <pc:sldMk cId="3547067537" sldId="2207"/>
        </pc:sldMkLst>
      </pc:sldChg>
      <pc:sldChg chg="add">
        <pc:chgData name="Brad Bale" userId="d2c35c6c-1d81-4b18-b516-91cd21f6505f" providerId="ADAL" clId="{BD74868E-D1CA-4FB4-B338-A47E30E0F133}" dt="2020-05-16T19:37:21.415" v="106"/>
        <pc:sldMkLst>
          <pc:docMk/>
          <pc:sldMk cId="1421034049" sldId="2208"/>
        </pc:sldMkLst>
      </pc:sldChg>
      <pc:sldChg chg="del">
        <pc:chgData name="Brad Bale" userId="d2c35c6c-1d81-4b18-b516-91cd21f6505f" providerId="ADAL" clId="{BD74868E-D1CA-4FB4-B338-A47E30E0F133}" dt="2020-05-16T19:34:41.739" v="104" actId="47"/>
        <pc:sldMkLst>
          <pc:docMk/>
          <pc:sldMk cId="3560494936" sldId="2208"/>
        </pc:sldMkLst>
      </pc:sldChg>
      <pc:sldChg chg="del">
        <pc:chgData name="Brad Bale" userId="d2c35c6c-1d81-4b18-b516-91cd21f6505f" providerId="ADAL" clId="{BD74868E-D1CA-4FB4-B338-A47E30E0F133}" dt="2020-05-16T19:34:41.739" v="104" actId="47"/>
        <pc:sldMkLst>
          <pc:docMk/>
          <pc:sldMk cId="1104711585" sldId="2209"/>
        </pc:sldMkLst>
      </pc:sldChg>
      <pc:sldChg chg="add">
        <pc:chgData name="Brad Bale" userId="d2c35c6c-1d81-4b18-b516-91cd21f6505f" providerId="ADAL" clId="{BD74868E-D1CA-4FB4-B338-A47E30E0F133}" dt="2020-05-16T19:37:21.415" v="106"/>
        <pc:sldMkLst>
          <pc:docMk/>
          <pc:sldMk cId="4147398836" sldId="2209"/>
        </pc:sldMkLst>
      </pc:sldChg>
      <pc:sldChg chg="del">
        <pc:chgData name="Brad Bale" userId="d2c35c6c-1d81-4b18-b516-91cd21f6505f" providerId="ADAL" clId="{BD74868E-D1CA-4FB4-B338-A47E30E0F133}" dt="2020-05-16T19:34:41.739" v="104" actId="47"/>
        <pc:sldMkLst>
          <pc:docMk/>
          <pc:sldMk cId="1710029367" sldId="2210"/>
        </pc:sldMkLst>
      </pc:sldChg>
      <pc:sldChg chg="add del">
        <pc:chgData name="Brad Bale" userId="d2c35c6c-1d81-4b18-b516-91cd21f6505f" providerId="ADAL" clId="{BD74868E-D1CA-4FB4-B338-A47E30E0F133}" dt="2020-05-26T13:06:35.351" v="6030" actId="2696"/>
        <pc:sldMkLst>
          <pc:docMk/>
          <pc:sldMk cId="3445355648" sldId="2210"/>
        </pc:sldMkLst>
      </pc:sldChg>
      <pc:sldChg chg="add">
        <pc:chgData name="Brad Bale" userId="d2c35c6c-1d81-4b18-b516-91cd21f6505f" providerId="ADAL" clId="{BD74868E-D1CA-4FB4-B338-A47E30E0F133}" dt="2020-05-16T19:37:21.415" v="106"/>
        <pc:sldMkLst>
          <pc:docMk/>
          <pc:sldMk cId="2597239516" sldId="2211"/>
        </pc:sldMkLst>
      </pc:sldChg>
      <pc:sldChg chg="del">
        <pc:chgData name="Brad Bale" userId="d2c35c6c-1d81-4b18-b516-91cd21f6505f" providerId="ADAL" clId="{BD74868E-D1CA-4FB4-B338-A47E30E0F133}" dt="2020-05-16T19:34:41.739" v="104" actId="47"/>
        <pc:sldMkLst>
          <pc:docMk/>
          <pc:sldMk cId="3344306645" sldId="2211"/>
        </pc:sldMkLst>
      </pc:sldChg>
      <pc:sldChg chg="add">
        <pc:chgData name="Brad Bale" userId="d2c35c6c-1d81-4b18-b516-91cd21f6505f" providerId="ADAL" clId="{BD74868E-D1CA-4FB4-B338-A47E30E0F133}" dt="2020-05-16T19:37:21.415" v="106"/>
        <pc:sldMkLst>
          <pc:docMk/>
          <pc:sldMk cId="4015570507" sldId="2212"/>
        </pc:sldMkLst>
      </pc:sldChg>
      <pc:sldChg chg="del">
        <pc:chgData name="Brad Bale" userId="d2c35c6c-1d81-4b18-b516-91cd21f6505f" providerId="ADAL" clId="{BD74868E-D1CA-4FB4-B338-A47E30E0F133}" dt="2020-05-16T19:34:41.739" v="104" actId="47"/>
        <pc:sldMkLst>
          <pc:docMk/>
          <pc:sldMk cId="4259035929" sldId="2212"/>
        </pc:sldMkLst>
      </pc:sldChg>
      <pc:sldChg chg="add">
        <pc:chgData name="Brad Bale" userId="d2c35c6c-1d81-4b18-b516-91cd21f6505f" providerId="ADAL" clId="{BD74868E-D1CA-4FB4-B338-A47E30E0F133}" dt="2020-05-16T19:37:21.415" v="106"/>
        <pc:sldMkLst>
          <pc:docMk/>
          <pc:sldMk cId="834195616" sldId="2213"/>
        </pc:sldMkLst>
      </pc:sldChg>
      <pc:sldChg chg="del">
        <pc:chgData name="Brad Bale" userId="d2c35c6c-1d81-4b18-b516-91cd21f6505f" providerId="ADAL" clId="{BD74868E-D1CA-4FB4-B338-A47E30E0F133}" dt="2020-05-16T19:34:41.739" v="104" actId="47"/>
        <pc:sldMkLst>
          <pc:docMk/>
          <pc:sldMk cId="1110224538" sldId="2213"/>
        </pc:sldMkLst>
      </pc:sldChg>
      <pc:sldChg chg="add">
        <pc:chgData name="Brad Bale" userId="d2c35c6c-1d81-4b18-b516-91cd21f6505f" providerId="ADAL" clId="{BD74868E-D1CA-4FB4-B338-A47E30E0F133}" dt="2020-05-16T19:37:21.415" v="106"/>
        <pc:sldMkLst>
          <pc:docMk/>
          <pc:sldMk cId="3074902287" sldId="2214"/>
        </pc:sldMkLst>
      </pc:sldChg>
      <pc:sldChg chg="del">
        <pc:chgData name="Brad Bale" userId="d2c35c6c-1d81-4b18-b516-91cd21f6505f" providerId="ADAL" clId="{BD74868E-D1CA-4FB4-B338-A47E30E0F133}" dt="2020-05-16T19:34:41.739" v="104" actId="47"/>
        <pc:sldMkLst>
          <pc:docMk/>
          <pc:sldMk cId="418352733" sldId="2215"/>
        </pc:sldMkLst>
      </pc:sldChg>
      <pc:sldChg chg="add">
        <pc:chgData name="Brad Bale" userId="d2c35c6c-1d81-4b18-b516-91cd21f6505f" providerId="ADAL" clId="{BD74868E-D1CA-4FB4-B338-A47E30E0F133}" dt="2020-05-16T19:37:21.415" v="106"/>
        <pc:sldMkLst>
          <pc:docMk/>
          <pc:sldMk cId="1882943820" sldId="2215"/>
        </pc:sldMkLst>
      </pc:sldChg>
      <pc:sldChg chg="del">
        <pc:chgData name="Brad Bale" userId="d2c35c6c-1d81-4b18-b516-91cd21f6505f" providerId="ADAL" clId="{BD74868E-D1CA-4FB4-B338-A47E30E0F133}" dt="2020-05-16T19:34:41.739" v="104" actId="47"/>
        <pc:sldMkLst>
          <pc:docMk/>
          <pc:sldMk cId="1741060716" sldId="2216"/>
        </pc:sldMkLst>
      </pc:sldChg>
      <pc:sldChg chg="modSp add mod ord">
        <pc:chgData name="Brad Bale" userId="d2c35c6c-1d81-4b18-b516-91cd21f6505f" providerId="ADAL" clId="{BD74868E-D1CA-4FB4-B338-A47E30E0F133}" dt="2020-05-22T19:53:09.727" v="3257" actId="20577"/>
        <pc:sldMkLst>
          <pc:docMk/>
          <pc:sldMk cId="3139738421" sldId="2216"/>
        </pc:sldMkLst>
        <pc:spChg chg="mod">
          <ac:chgData name="Brad Bale" userId="d2c35c6c-1d81-4b18-b516-91cd21f6505f" providerId="ADAL" clId="{BD74868E-D1CA-4FB4-B338-A47E30E0F133}" dt="2020-05-22T19:53:09.727" v="3257" actId="20577"/>
          <ac:spMkLst>
            <pc:docMk/>
            <pc:sldMk cId="3139738421" sldId="2216"/>
            <ac:spMk id="8" creationId="{7CC26694-8AF6-40EB-8395-27E7F69B65A7}"/>
          </ac:spMkLst>
        </pc:spChg>
      </pc:sldChg>
      <pc:sldChg chg="del">
        <pc:chgData name="Brad Bale" userId="d2c35c6c-1d81-4b18-b516-91cd21f6505f" providerId="ADAL" clId="{BD74868E-D1CA-4FB4-B338-A47E30E0F133}" dt="2020-05-16T19:34:41.739" v="104" actId="47"/>
        <pc:sldMkLst>
          <pc:docMk/>
          <pc:sldMk cId="839130087" sldId="2217"/>
        </pc:sldMkLst>
      </pc:sldChg>
      <pc:sldChg chg="add del">
        <pc:chgData name="Brad Bale" userId="d2c35c6c-1d81-4b18-b516-91cd21f6505f" providerId="ADAL" clId="{BD74868E-D1CA-4FB4-B338-A47E30E0F133}" dt="2020-05-22T19:53:59.777" v="3258" actId="2696"/>
        <pc:sldMkLst>
          <pc:docMk/>
          <pc:sldMk cId="1806644370" sldId="2217"/>
        </pc:sldMkLst>
      </pc:sldChg>
      <pc:sldChg chg="del">
        <pc:chgData name="Brad Bale" userId="d2c35c6c-1d81-4b18-b516-91cd21f6505f" providerId="ADAL" clId="{BD74868E-D1CA-4FB4-B338-A47E30E0F133}" dt="2020-05-16T19:34:41.739" v="104" actId="47"/>
        <pc:sldMkLst>
          <pc:docMk/>
          <pc:sldMk cId="742197115" sldId="2218"/>
        </pc:sldMkLst>
      </pc:sldChg>
      <pc:sldChg chg="del">
        <pc:chgData name="Brad Bale" userId="d2c35c6c-1d81-4b18-b516-91cd21f6505f" providerId="ADAL" clId="{BD74868E-D1CA-4FB4-B338-A47E30E0F133}" dt="2020-05-16T19:34:41.739" v="104" actId="47"/>
        <pc:sldMkLst>
          <pc:docMk/>
          <pc:sldMk cId="2675920411" sldId="2219"/>
        </pc:sldMkLst>
      </pc:sldChg>
      <pc:sldChg chg="del">
        <pc:chgData name="Brad Bale" userId="d2c35c6c-1d81-4b18-b516-91cd21f6505f" providerId="ADAL" clId="{BD74868E-D1CA-4FB4-B338-A47E30E0F133}" dt="2020-05-16T19:34:41.739" v="104" actId="47"/>
        <pc:sldMkLst>
          <pc:docMk/>
          <pc:sldMk cId="1061164094" sldId="2220"/>
        </pc:sldMkLst>
      </pc:sldChg>
      <pc:sldChg chg="del">
        <pc:chgData name="Brad Bale" userId="d2c35c6c-1d81-4b18-b516-91cd21f6505f" providerId="ADAL" clId="{BD74868E-D1CA-4FB4-B338-A47E30E0F133}" dt="2020-05-16T19:34:41.739" v="104" actId="47"/>
        <pc:sldMkLst>
          <pc:docMk/>
          <pc:sldMk cId="1878804995" sldId="2221"/>
        </pc:sldMkLst>
      </pc:sldChg>
      <pc:sldChg chg="del">
        <pc:chgData name="Brad Bale" userId="d2c35c6c-1d81-4b18-b516-91cd21f6505f" providerId="ADAL" clId="{BD74868E-D1CA-4FB4-B338-A47E30E0F133}" dt="2020-05-16T19:34:41.739" v="104" actId="47"/>
        <pc:sldMkLst>
          <pc:docMk/>
          <pc:sldMk cId="1348148255" sldId="2223"/>
        </pc:sldMkLst>
      </pc:sldChg>
      <pc:sldChg chg="del">
        <pc:chgData name="Brad Bale" userId="d2c35c6c-1d81-4b18-b516-91cd21f6505f" providerId="ADAL" clId="{BD74868E-D1CA-4FB4-B338-A47E30E0F133}" dt="2020-05-16T19:34:41.739" v="104" actId="47"/>
        <pc:sldMkLst>
          <pc:docMk/>
          <pc:sldMk cId="2129568269" sldId="2224"/>
        </pc:sldMkLst>
      </pc:sldChg>
      <pc:sldChg chg="del">
        <pc:chgData name="Brad Bale" userId="d2c35c6c-1d81-4b18-b516-91cd21f6505f" providerId="ADAL" clId="{BD74868E-D1CA-4FB4-B338-A47E30E0F133}" dt="2020-05-16T19:34:41.739" v="104" actId="47"/>
        <pc:sldMkLst>
          <pc:docMk/>
          <pc:sldMk cId="3372374330" sldId="2225"/>
        </pc:sldMkLst>
      </pc:sldChg>
      <pc:sldChg chg="del">
        <pc:chgData name="Brad Bale" userId="d2c35c6c-1d81-4b18-b516-91cd21f6505f" providerId="ADAL" clId="{BD74868E-D1CA-4FB4-B338-A47E30E0F133}" dt="2020-05-16T19:34:41.739" v="104" actId="47"/>
        <pc:sldMkLst>
          <pc:docMk/>
          <pc:sldMk cId="3546061388" sldId="2226"/>
        </pc:sldMkLst>
      </pc:sldChg>
      <pc:sldChg chg="del">
        <pc:chgData name="Brad Bale" userId="d2c35c6c-1d81-4b18-b516-91cd21f6505f" providerId="ADAL" clId="{BD74868E-D1CA-4FB4-B338-A47E30E0F133}" dt="2020-05-16T19:34:41.739" v="104" actId="47"/>
        <pc:sldMkLst>
          <pc:docMk/>
          <pc:sldMk cId="4162492782" sldId="2227"/>
        </pc:sldMkLst>
      </pc:sldChg>
      <pc:sldChg chg="del">
        <pc:chgData name="Brad Bale" userId="d2c35c6c-1d81-4b18-b516-91cd21f6505f" providerId="ADAL" clId="{BD74868E-D1CA-4FB4-B338-A47E30E0F133}" dt="2020-05-16T19:34:41.739" v="104" actId="47"/>
        <pc:sldMkLst>
          <pc:docMk/>
          <pc:sldMk cId="3822665470" sldId="2228"/>
        </pc:sldMkLst>
      </pc:sldChg>
      <pc:sldChg chg="del">
        <pc:chgData name="Brad Bale" userId="d2c35c6c-1d81-4b18-b516-91cd21f6505f" providerId="ADAL" clId="{BD74868E-D1CA-4FB4-B338-A47E30E0F133}" dt="2020-05-16T19:34:41.739" v="104" actId="47"/>
        <pc:sldMkLst>
          <pc:docMk/>
          <pc:sldMk cId="2421740063" sldId="2229"/>
        </pc:sldMkLst>
      </pc:sldChg>
      <pc:sldChg chg="del">
        <pc:chgData name="Brad Bale" userId="d2c35c6c-1d81-4b18-b516-91cd21f6505f" providerId="ADAL" clId="{BD74868E-D1CA-4FB4-B338-A47E30E0F133}" dt="2020-05-16T19:34:41.739" v="104" actId="47"/>
        <pc:sldMkLst>
          <pc:docMk/>
          <pc:sldMk cId="4111799911" sldId="2230"/>
        </pc:sldMkLst>
      </pc:sldChg>
      <pc:sldChg chg="del">
        <pc:chgData name="Brad Bale" userId="d2c35c6c-1d81-4b18-b516-91cd21f6505f" providerId="ADAL" clId="{BD74868E-D1CA-4FB4-B338-A47E30E0F133}" dt="2020-05-16T19:34:41.739" v="104" actId="47"/>
        <pc:sldMkLst>
          <pc:docMk/>
          <pc:sldMk cId="4182605013" sldId="2231"/>
        </pc:sldMkLst>
      </pc:sldChg>
      <pc:sldChg chg="del">
        <pc:chgData name="Brad Bale" userId="d2c35c6c-1d81-4b18-b516-91cd21f6505f" providerId="ADAL" clId="{BD74868E-D1CA-4FB4-B338-A47E30E0F133}" dt="2020-05-16T19:34:41.739" v="104" actId="47"/>
        <pc:sldMkLst>
          <pc:docMk/>
          <pc:sldMk cId="779868930" sldId="2232"/>
        </pc:sldMkLst>
      </pc:sldChg>
      <pc:sldChg chg="del">
        <pc:chgData name="Brad Bale" userId="d2c35c6c-1d81-4b18-b516-91cd21f6505f" providerId="ADAL" clId="{BD74868E-D1CA-4FB4-B338-A47E30E0F133}" dt="2020-05-16T19:34:41.739" v="104" actId="47"/>
        <pc:sldMkLst>
          <pc:docMk/>
          <pc:sldMk cId="3203814672" sldId="2233"/>
        </pc:sldMkLst>
      </pc:sldChg>
      <pc:sldChg chg="del">
        <pc:chgData name="Brad Bale" userId="d2c35c6c-1d81-4b18-b516-91cd21f6505f" providerId="ADAL" clId="{BD74868E-D1CA-4FB4-B338-A47E30E0F133}" dt="2020-05-16T19:34:41.739" v="104" actId="47"/>
        <pc:sldMkLst>
          <pc:docMk/>
          <pc:sldMk cId="3055790282" sldId="2234"/>
        </pc:sldMkLst>
      </pc:sldChg>
      <pc:sldChg chg="del">
        <pc:chgData name="Brad Bale" userId="d2c35c6c-1d81-4b18-b516-91cd21f6505f" providerId="ADAL" clId="{BD74868E-D1CA-4FB4-B338-A47E30E0F133}" dt="2020-05-16T19:34:41.739" v="104" actId="47"/>
        <pc:sldMkLst>
          <pc:docMk/>
          <pc:sldMk cId="1659569996" sldId="2235"/>
        </pc:sldMkLst>
      </pc:sldChg>
      <pc:sldChg chg="del">
        <pc:chgData name="Brad Bale" userId="d2c35c6c-1d81-4b18-b516-91cd21f6505f" providerId="ADAL" clId="{BD74868E-D1CA-4FB4-B338-A47E30E0F133}" dt="2020-05-16T19:34:41.739" v="104" actId="47"/>
        <pc:sldMkLst>
          <pc:docMk/>
          <pc:sldMk cId="2453163667" sldId="2236"/>
        </pc:sldMkLst>
      </pc:sldChg>
      <pc:sldChg chg="del">
        <pc:chgData name="Brad Bale" userId="d2c35c6c-1d81-4b18-b516-91cd21f6505f" providerId="ADAL" clId="{BD74868E-D1CA-4FB4-B338-A47E30E0F133}" dt="2020-05-16T19:34:41.739" v="104" actId="47"/>
        <pc:sldMkLst>
          <pc:docMk/>
          <pc:sldMk cId="611676716" sldId="2237"/>
        </pc:sldMkLst>
      </pc:sldChg>
      <pc:sldChg chg="del">
        <pc:chgData name="Brad Bale" userId="d2c35c6c-1d81-4b18-b516-91cd21f6505f" providerId="ADAL" clId="{BD74868E-D1CA-4FB4-B338-A47E30E0F133}" dt="2020-05-16T19:34:41.739" v="104" actId="47"/>
        <pc:sldMkLst>
          <pc:docMk/>
          <pc:sldMk cId="320293996" sldId="2238"/>
        </pc:sldMkLst>
      </pc:sldChg>
      <pc:sldChg chg="del">
        <pc:chgData name="Brad Bale" userId="d2c35c6c-1d81-4b18-b516-91cd21f6505f" providerId="ADAL" clId="{BD74868E-D1CA-4FB4-B338-A47E30E0F133}" dt="2020-05-16T19:34:41.739" v="104" actId="47"/>
        <pc:sldMkLst>
          <pc:docMk/>
          <pc:sldMk cId="1789878614" sldId="2239"/>
        </pc:sldMkLst>
      </pc:sldChg>
      <pc:sldChg chg="del">
        <pc:chgData name="Brad Bale" userId="d2c35c6c-1d81-4b18-b516-91cd21f6505f" providerId="ADAL" clId="{BD74868E-D1CA-4FB4-B338-A47E30E0F133}" dt="2020-05-16T19:34:41.739" v="104" actId="47"/>
        <pc:sldMkLst>
          <pc:docMk/>
          <pc:sldMk cId="3782080903" sldId="2240"/>
        </pc:sldMkLst>
      </pc:sldChg>
      <pc:sldChg chg="del">
        <pc:chgData name="Brad Bale" userId="d2c35c6c-1d81-4b18-b516-91cd21f6505f" providerId="ADAL" clId="{BD74868E-D1CA-4FB4-B338-A47E30E0F133}" dt="2020-05-16T19:34:41.739" v="104" actId="47"/>
        <pc:sldMkLst>
          <pc:docMk/>
          <pc:sldMk cId="3013235069" sldId="2241"/>
        </pc:sldMkLst>
      </pc:sldChg>
      <pc:sldChg chg="del">
        <pc:chgData name="Brad Bale" userId="d2c35c6c-1d81-4b18-b516-91cd21f6505f" providerId="ADAL" clId="{BD74868E-D1CA-4FB4-B338-A47E30E0F133}" dt="2020-05-16T19:34:41.739" v="104" actId="47"/>
        <pc:sldMkLst>
          <pc:docMk/>
          <pc:sldMk cId="2696639181" sldId="2242"/>
        </pc:sldMkLst>
      </pc:sldChg>
      <pc:sldChg chg="del">
        <pc:chgData name="Brad Bale" userId="d2c35c6c-1d81-4b18-b516-91cd21f6505f" providerId="ADAL" clId="{BD74868E-D1CA-4FB4-B338-A47E30E0F133}" dt="2020-05-16T19:34:41.739" v="104" actId="47"/>
        <pc:sldMkLst>
          <pc:docMk/>
          <pc:sldMk cId="1295426250" sldId="2243"/>
        </pc:sldMkLst>
      </pc:sldChg>
      <pc:sldChg chg="del">
        <pc:chgData name="Brad Bale" userId="d2c35c6c-1d81-4b18-b516-91cd21f6505f" providerId="ADAL" clId="{BD74868E-D1CA-4FB4-B338-A47E30E0F133}" dt="2020-05-16T19:34:41.739" v="104" actId="47"/>
        <pc:sldMkLst>
          <pc:docMk/>
          <pc:sldMk cId="2088761260" sldId="2244"/>
        </pc:sldMkLst>
      </pc:sldChg>
      <pc:sldChg chg="del">
        <pc:chgData name="Brad Bale" userId="d2c35c6c-1d81-4b18-b516-91cd21f6505f" providerId="ADAL" clId="{BD74868E-D1CA-4FB4-B338-A47E30E0F133}" dt="2020-05-16T19:34:41.739" v="104" actId="47"/>
        <pc:sldMkLst>
          <pc:docMk/>
          <pc:sldMk cId="166772966" sldId="2273"/>
        </pc:sldMkLst>
      </pc:sldChg>
      <pc:sldChg chg="del">
        <pc:chgData name="Brad Bale" userId="d2c35c6c-1d81-4b18-b516-91cd21f6505f" providerId="ADAL" clId="{BD74868E-D1CA-4FB4-B338-A47E30E0F133}" dt="2020-05-16T19:34:41.739" v="104" actId="47"/>
        <pc:sldMkLst>
          <pc:docMk/>
          <pc:sldMk cId="1766078079" sldId="2274"/>
        </pc:sldMkLst>
      </pc:sldChg>
      <pc:sldChg chg="del">
        <pc:chgData name="Brad Bale" userId="d2c35c6c-1d81-4b18-b516-91cd21f6505f" providerId="ADAL" clId="{BD74868E-D1CA-4FB4-B338-A47E30E0F133}" dt="2020-05-16T19:34:41.739" v="104" actId="47"/>
        <pc:sldMkLst>
          <pc:docMk/>
          <pc:sldMk cId="2032249269" sldId="2275"/>
        </pc:sldMkLst>
      </pc:sldChg>
      <pc:sldChg chg="del">
        <pc:chgData name="Brad Bale" userId="d2c35c6c-1d81-4b18-b516-91cd21f6505f" providerId="ADAL" clId="{BD74868E-D1CA-4FB4-B338-A47E30E0F133}" dt="2020-05-16T19:34:41.739" v="104" actId="47"/>
        <pc:sldMkLst>
          <pc:docMk/>
          <pc:sldMk cId="3387996500" sldId="2276"/>
        </pc:sldMkLst>
      </pc:sldChg>
      <pc:sldChg chg="del">
        <pc:chgData name="Brad Bale" userId="d2c35c6c-1d81-4b18-b516-91cd21f6505f" providerId="ADAL" clId="{BD74868E-D1CA-4FB4-B338-A47E30E0F133}" dt="2020-05-16T19:34:41.739" v="104" actId="47"/>
        <pc:sldMkLst>
          <pc:docMk/>
          <pc:sldMk cId="575863996" sldId="2277"/>
        </pc:sldMkLst>
      </pc:sldChg>
      <pc:sldChg chg="del">
        <pc:chgData name="Brad Bale" userId="d2c35c6c-1d81-4b18-b516-91cd21f6505f" providerId="ADAL" clId="{BD74868E-D1CA-4FB4-B338-A47E30E0F133}" dt="2020-05-16T19:34:41.739" v="104" actId="47"/>
        <pc:sldMkLst>
          <pc:docMk/>
          <pc:sldMk cId="4012616621" sldId="2278"/>
        </pc:sldMkLst>
      </pc:sldChg>
      <pc:sldChg chg="del">
        <pc:chgData name="Brad Bale" userId="d2c35c6c-1d81-4b18-b516-91cd21f6505f" providerId="ADAL" clId="{BD74868E-D1CA-4FB4-B338-A47E30E0F133}" dt="2020-05-16T19:34:41.739" v="104" actId="47"/>
        <pc:sldMkLst>
          <pc:docMk/>
          <pc:sldMk cId="3761636111" sldId="2279"/>
        </pc:sldMkLst>
      </pc:sldChg>
      <pc:sldChg chg="del">
        <pc:chgData name="Brad Bale" userId="d2c35c6c-1d81-4b18-b516-91cd21f6505f" providerId="ADAL" clId="{BD74868E-D1CA-4FB4-B338-A47E30E0F133}" dt="2020-05-16T19:34:41.739" v="104" actId="47"/>
        <pc:sldMkLst>
          <pc:docMk/>
          <pc:sldMk cId="3979226845" sldId="2280"/>
        </pc:sldMkLst>
      </pc:sldChg>
      <pc:sldChg chg="del">
        <pc:chgData name="Brad Bale" userId="d2c35c6c-1d81-4b18-b516-91cd21f6505f" providerId="ADAL" clId="{BD74868E-D1CA-4FB4-B338-A47E30E0F133}" dt="2020-05-16T19:34:41.739" v="104" actId="47"/>
        <pc:sldMkLst>
          <pc:docMk/>
          <pc:sldMk cId="2389358032" sldId="2281"/>
        </pc:sldMkLst>
      </pc:sldChg>
      <pc:sldChg chg="del">
        <pc:chgData name="Brad Bale" userId="d2c35c6c-1d81-4b18-b516-91cd21f6505f" providerId="ADAL" clId="{BD74868E-D1CA-4FB4-B338-A47E30E0F133}" dt="2020-05-16T19:34:41.739" v="104" actId="47"/>
        <pc:sldMkLst>
          <pc:docMk/>
          <pc:sldMk cId="224589799" sldId="2282"/>
        </pc:sldMkLst>
      </pc:sldChg>
      <pc:sldChg chg="del">
        <pc:chgData name="Brad Bale" userId="d2c35c6c-1d81-4b18-b516-91cd21f6505f" providerId="ADAL" clId="{BD74868E-D1CA-4FB4-B338-A47E30E0F133}" dt="2020-05-16T19:34:41.739" v="104" actId="47"/>
        <pc:sldMkLst>
          <pc:docMk/>
          <pc:sldMk cId="1816873250" sldId="2284"/>
        </pc:sldMkLst>
      </pc:sldChg>
      <pc:sldChg chg="del">
        <pc:chgData name="Brad Bale" userId="d2c35c6c-1d81-4b18-b516-91cd21f6505f" providerId="ADAL" clId="{BD74868E-D1CA-4FB4-B338-A47E30E0F133}" dt="2020-05-16T19:34:41.739" v="104" actId="47"/>
        <pc:sldMkLst>
          <pc:docMk/>
          <pc:sldMk cId="2425741968" sldId="2285"/>
        </pc:sldMkLst>
      </pc:sldChg>
      <pc:sldChg chg="del">
        <pc:chgData name="Brad Bale" userId="d2c35c6c-1d81-4b18-b516-91cd21f6505f" providerId="ADAL" clId="{BD74868E-D1CA-4FB4-B338-A47E30E0F133}" dt="2020-05-16T19:34:41.739" v="104" actId="47"/>
        <pc:sldMkLst>
          <pc:docMk/>
          <pc:sldMk cId="977173127" sldId="2286"/>
        </pc:sldMkLst>
      </pc:sldChg>
      <pc:sldChg chg="del">
        <pc:chgData name="Brad Bale" userId="d2c35c6c-1d81-4b18-b516-91cd21f6505f" providerId="ADAL" clId="{BD74868E-D1CA-4FB4-B338-A47E30E0F133}" dt="2020-05-16T19:34:41.739" v="104" actId="47"/>
        <pc:sldMkLst>
          <pc:docMk/>
          <pc:sldMk cId="3766096229" sldId="2287"/>
        </pc:sldMkLst>
      </pc:sldChg>
      <pc:sldChg chg="del">
        <pc:chgData name="Brad Bale" userId="d2c35c6c-1d81-4b18-b516-91cd21f6505f" providerId="ADAL" clId="{BD74868E-D1CA-4FB4-B338-A47E30E0F133}" dt="2020-05-16T19:34:41.739" v="104" actId="47"/>
        <pc:sldMkLst>
          <pc:docMk/>
          <pc:sldMk cId="621090172" sldId="2288"/>
        </pc:sldMkLst>
      </pc:sldChg>
      <pc:sldChg chg="del">
        <pc:chgData name="Brad Bale" userId="d2c35c6c-1d81-4b18-b516-91cd21f6505f" providerId="ADAL" clId="{BD74868E-D1CA-4FB4-B338-A47E30E0F133}" dt="2020-05-16T19:34:41.739" v="104" actId="47"/>
        <pc:sldMkLst>
          <pc:docMk/>
          <pc:sldMk cId="500149771" sldId="2289"/>
        </pc:sldMkLst>
      </pc:sldChg>
      <pc:sldChg chg="del">
        <pc:chgData name="Brad Bale" userId="d2c35c6c-1d81-4b18-b516-91cd21f6505f" providerId="ADAL" clId="{BD74868E-D1CA-4FB4-B338-A47E30E0F133}" dt="2020-05-16T19:34:41.739" v="104" actId="47"/>
        <pc:sldMkLst>
          <pc:docMk/>
          <pc:sldMk cId="2096342881" sldId="2290"/>
        </pc:sldMkLst>
      </pc:sldChg>
      <pc:sldChg chg="del">
        <pc:chgData name="Brad Bale" userId="d2c35c6c-1d81-4b18-b516-91cd21f6505f" providerId="ADAL" clId="{BD74868E-D1CA-4FB4-B338-A47E30E0F133}" dt="2020-05-16T19:34:41.739" v="104" actId="47"/>
        <pc:sldMkLst>
          <pc:docMk/>
          <pc:sldMk cId="1962230731" sldId="2291"/>
        </pc:sldMkLst>
      </pc:sldChg>
      <pc:sldChg chg="del">
        <pc:chgData name="Brad Bale" userId="d2c35c6c-1d81-4b18-b516-91cd21f6505f" providerId="ADAL" clId="{BD74868E-D1CA-4FB4-B338-A47E30E0F133}" dt="2020-05-16T19:34:41.739" v="104" actId="47"/>
        <pc:sldMkLst>
          <pc:docMk/>
          <pc:sldMk cId="1276054799" sldId="2292"/>
        </pc:sldMkLst>
      </pc:sldChg>
      <pc:sldChg chg="del">
        <pc:chgData name="Brad Bale" userId="d2c35c6c-1d81-4b18-b516-91cd21f6505f" providerId="ADAL" clId="{BD74868E-D1CA-4FB4-B338-A47E30E0F133}" dt="2020-05-16T19:34:41.739" v="104" actId="47"/>
        <pc:sldMkLst>
          <pc:docMk/>
          <pc:sldMk cId="3577927130" sldId="2293"/>
        </pc:sldMkLst>
      </pc:sldChg>
      <pc:sldChg chg="del">
        <pc:chgData name="Brad Bale" userId="d2c35c6c-1d81-4b18-b516-91cd21f6505f" providerId="ADAL" clId="{BD74868E-D1CA-4FB4-B338-A47E30E0F133}" dt="2020-05-16T19:34:41.739" v="104" actId="47"/>
        <pc:sldMkLst>
          <pc:docMk/>
          <pc:sldMk cId="71100577" sldId="2294"/>
        </pc:sldMkLst>
      </pc:sldChg>
      <pc:sldChg chg="del">
        <pc:chgData name="Brad Bale" userId="d2c35c6c-1d81-4b18-b516-91cd21f6505f" providerId="ADAL" clId="{BD74868E-D1CA-4FB4-B338-A47E30E0F133}" dt="2020-05-16T19:34:41.739" v="104" actId="47"/>
        <pc:sldMkLst>
          <pc:docMk/>
          <pc:sldMk cId="2273455094" sldId="2295"/>
        </pc:sldMkLst>
      </pc:sldChg>
      <pc:sldChg chg="del">
        <pc:chgData name="Brad Bale" userId="d2c35c6c-1d81-4b18-b516-91cd21f6505f" providerId="ADAL" clId="{BD74868E-D1CA-4FB4-B338-A47E30E0F133}" dt="2020-05-16T19:34:41.739" v="104" actId="47"/>
        <pc:sldMkLst>
          <pc:docMk/>
          <pc:sldMk cId="3640955932" sldId="2296"/>
        </pc:sldMkLst>
      </pc:sldChg>
      <pc:sldChg chg="del">
        <pc:chgData name="Brad Bale" userId="d2c35c6c-1d81-4b18-b516-91cd21f6505f" providerId="ADAL" clId="{BD74868E-D1CA-4FB4-B338-A47E30E0F133}" dt="2020-05-16T19:34:41.739" v="104" actId="47"/>
        <pc:sldMkLst>
          <pc:docMk/>
          <pc:sldMk cId="1938419080" sldId="2297"/>
        </pc:sldMkLst>
      </pc:sldChg>
      <pc:sldChg chg="del">
        <pc:chgData name="Brad Bale" userId="d2c35c6c-1d81-4b18-b516-91cd21f6505f" providerId="ADAL" clId="{BD74868E-D1CA-4FB4-B338-A47E30E0F133}" dt="2020-05-16T19:34:41.739" v="104" actId="47"/>
        <pc:sldMkLst>
          <pc:docMk/>
          <pc:sldMk cId="3540914563" sldId="2298"/>
        </pc:sldMkLst>
      </pc:sldChg>
      <pc:sldChg chg="del">
        <pc:chgData name="Brad Bale" userId="d2c35c6c-1d81-4b18-b516-91cd21f6505f" providerId="ADAL" clId="{BD74868E-D1CA-4FB4-B338-A47E30E0F133}" dt="2020-05-16T19:34:41.739" v="104" actId="47"/>
        <pc:sldMkLst>
          <pc:docMk/>
          <pc:sldMk cId="4006854808" sldId="2299"/>
        </pc:sldMkLst>
      </pc:sldChg>
      <pc:sldChg chg="del">
        <pc:chgData name="Brad Bale" userId="d2c35c6c-1d81-4b18-b516-91cd21f6505f" providerId="ADAL" clId="{BD74868E-D1CA-4FB4-B338-A47E30E0F133}" dt="2020-05-16T19:34:41.739" v="104" actId="47"/>
        <pc:sldMkLst>
          <pc:docMk/>
          <pc:sldMk cId="1156499274" sldId="2300"/>
        </pc:sldMkLst>
      </pc:sldChg>
      <pc:sldChg chg="del">
        <pc:chgData name="Brad Bale" userId="d2c35c6c-1d81-4b18-b516-91cd21f6505f" providerId="ADAL" clId="{BD74868E-D1CA-4FB4-B338-A47E30E0F133}" dt="2020-05-16T19:34:41.739" v="104" actId="47"/>
        <pc:sldMkLst>
          <pc:docMk/>
          <pc:sldMk cId="3219895870" sldId="2301"/>
        </pc:sldMkLst>
      </pc:sldChg>
      <pc:sldChg chg="del">
        <pc:chgData name="Brad Bale" userId="d2c35c6c-1d81-4b18-b516-91cd21f6505f" providerId="ADAL" clId="{BD74868E-D1CA-4FB4-B338-A47E30E0F133}" dt="2020-05-16T19:34:41.739" v="104" actId="47"/>
        <pc:sldMkLst>
          <pc:docMk/>
          <pc:sldMk cId="2606807166" sldId="2303"/>
        </pc:sldMkLst>
      </pc:sldChg>
      <pc:sldChg chg="del">
        <pc:chgData name="Brad Bale" userId="d2c35c6c-1d81-4b18-b516-91cd21f6505f" providerId="ADAL" clId="{BD74868E-D1CA-4FB4-B338-A47E30E0F133}" dt="2020-05-16T19:34:41.739" v="104" actId="47"/>
        <pc:sldMkLst>
          <pc:docMk/>
          <pc:sldMk cId="3981001023" sldId="2304"/>
        </pc:sldMkLst>
      </pc:sldChg>
      <pc:sldChg chg="del">
        <pc:chgData name="Brad Bale" userId="d2c35c6c-1d81-4b18-b516-91cd21f6505f" providerId="ADAL" clId="{BD74868E-D1CA-4FB4-B338-A47E30E0F133}" dt="2020-05-16T19:34:41.739" v="104" actId="47"/>
        <pc:sldMkLst>
          <pc:docMk/>
          <pc:sldMk cId="565158633" sldId="2305"/>
        </pc:sldMkLst>
      </pc:sldChg>
      <pc:sldChg chg="del">
        <pc:chgData name="Brad Bale" userId="d2c35c6c-1d81-4b18-b516-91cd21f6505f" providerId="ADAL" clId="{BD74868E-D1CA-4FB4-B338-A47E30E0F133}" dt="2020-05-16T19:34:41.739" v="104" actId="47"/>
        <pc:sldMkLst>
          <pc:docMk/>
          <pc:sldMk cId="3710780229" sldId="2306"/>
        </pc:sldMkLst>
      </pc:sldChg>
      <pc:sldChg chg="del">
        <pc:chgData name="Brad Bale" userId="d2c35c6c-1d81-4b18-b516-91cd21f6505f" providerId="ADAL" clId="{BD74868E-D1CA-4FB4-B338-A47E30E0F133}" dt="2020-05-16T19:34:41.739" v="104" actId="47"/>
        <pc:sldMkLst>
          <pc:docMk/>
          <pc:sldMk cId="700141655" sldId="2309"/>
        </pc:sldMkLst>
      </pc:sldChg>
      <pc:sldChg chg="del">
        <pc:chgData name="Brad Bale" userId="d2c35c6c-1d81-4b18-b516-91cd21f6505f" providerId="ADAL" clId="{BD74868E-D1CA-4FB4-B338-A47E30E0F133}" dt="2020-05-16T19:34:41.739" v="104" actId="47"/>
        <pc:sldMkLst>
          <pc:docMk/>
          <pc:sldMk cId="446599613" sldId="2310"/>
        </pc:sldMkLst>
      </pc:sldChg>
      <pc:sldChg chg="del">
        <pc:chgData name="Brad Bale" userId="d2c35c6c-1d81-4b18-b516-91cd21f6505f" providerId="ADAL" clId="{BD74868E-D1CA-4FB4-B338-A47E30E0F133}" dt="2020-05-16T19:34:41.739" v="104" actId="47"/>
        <pc:sldMkLst>
          <pc:docMk/>
          <pc:sldMk cId="319278712" sldId="2311"/>
        </pc:sldMkLst>
      </pc:sldChg>
      <pc:sldChg chg="del">
        <pc:chgData name="Brad Bale" userId="d2c35c6c-1d81-4b18-b516-91cd21f6505f" providerId="ADAL" clId="{BD74868E-D1CA-4FB4-B338-A47E30E0F133}" dt="2020-05-16T19:34:41.739" v="104" actId="47"/>
        <pc:sldMkLst>
          <pc:docMk/>
          <pc:sldMk cId="3406974840" sldId="2312"/>
        </pc:sldMkLst>
      </pc:sldChg>
      <pc:sldChg chg="del">
        <pc:chgData name="Brad Bale" userId="d2c35c6c-1d81-4b18-b516-91cd21f6505f" providerId="ADAL" clId="{BD74868E-D1CA-4FB4-B338-A47E30E0F133}" dt="2020-05-16T19:34:41.739" v="104" actId="47"/>
        <pc:sldMkLst>
          <pc:docMk/>
          <pc:sldMk cId="1446892223" sldId="2313"/>
        </pc:sldMkLst>
      </pc:sldChg>
      <pc:sldChg chg="del">
        <pc:chgData name="Brad Bale" userId="d2c35c6c-1d81-4b18-b516-91cd21f6505f" providerId="ADAL" clId="{BD74868E-D1CA-4FB4-B338-A47E30E0F133}" dt="2020-05-16T19:34:41.739" v="104" actId="47"/>
        <pc:sldMkLst>
          <pc:docMk/>
          <pc:sldMk cId="3373436244" sldId="2314"/>
        </pc:sldMkLst>
      </pc:sldChg>
      <pc:sldChg chg="del">
        <pc:chgData name="Brad Bale" userId="d2c35c6c-1d81-4b18-b516-91cd21f6505f" providerId="ADAL" clId="{BD74868E-D1CA-4FB4-B338-A47E30E0F133}" dt="2020-05-16T19:34:41.739" v="104" actId="47"/>
        <pc:sldMkLst>
          <pc:docMk/>
          <pc:sldMk cId="2351931826" sldId="2315"/>
        </pc:sldMkLst>
      </pc:sldChg>
      <pc:sldChg chg="del">
        <pc:chgData name="Brad Bale" userId="d2c35c6c-1d81-4b18-b516-91cd21f6505f" providerId="ADAL" clId="{BD74868E-D1CA-4FB4-B338-A47E30E0F133}" dt="2020-05-16T19:34:41.739" v="104" actId="47"/>
        <pc:sldMkLst>
          <pc:docMk/>
          <pc:sldMk cId="979793987" sldId="2316"/>
        </pc:sldMkLst>
      </pc:sldChg>
      <pc:sldChg chg="del">
        <pc:chgData name="Brad Bale" userId="d2c35c6c-1d81-4b18-b516-91cd21f6505f" providerId="ADAL" clId="{BD74868E-D1CA-4FB4-B338-A47E30E0F133}" dt="2020-05-16T19:34:41.739" v="104" actId="47"/>
        <pc:sldMkLst>
          <pc:docMk/>
          <pc:sldMk cId="1215510758" sldId="2317"/>
        </pc:sldMkLst>
      </pc:sldChg>
      <pc:sldChg chg="del">
        <pc:chgData name="Brad Bale" userId="d2c35c6c-1d81-4b18-b516-91cd21f6505f" providerId="ADAL" clId="{BD74868E-D1CA-4FB4-B338-A47E30E0F133}" dt="2020-05-16T19:34:41.739" v="104" actId="47"/>
        <pc:sldMkLst>
          <pc:docMk/>
          <pc:sldMk cId="3058241668" sldId="2318"/>
        </pc:sldMkLst>
      </pc:sldChg>
      <pc:sldChg chg="del">
        <pc:chgData name="Brad Bale" userId="d2c35c6c-1d81-4b18-b516-91cd21f6505f" providerId="ADAL" clId="{BD74868E-D1CA-4FB4-B338-A47E30E0F133}" dt="2020-05-16T19:34:41.739" v="104" actId="47"/>
        <pc:sldMkLst>
          <pc:docMk/>
          <pc:sldMk cId="1294351138" sldId="2319"/>
        </pc:sldMkLst>
      </pc:sldChg>
      <pc:sldChg chg="del">
        <pc:chgData name="Brad Bale" userId="d2c35c6c-1d81-4b18-b516-91cd21f6505f" providerId="ADAL" clId="{BD74868E-D1CA-4FB4-B338-A47E30E0F133}" dt="2020-05-16T19:34:41.739" v="104" actId="47"/>
        <pc:sldMkLst>
          <pc:docMk/>
          <pc:sldMk cId="1713407819" sldId="2320"/>
        </pc:sldMkLst>
      </pc:sldChg>
      <pc:sldChg chg="del">
        <pc:chgData name="Brad Bale" userId="d2c35c6c-1d81-4b18-b516-91cd21f6505f" providerId="ADAL" clId="{BD74868E-D1CA-4FB4-B338-A47E30E0F133}" dt="2020-05-16T19:34:41.739" v="104" actId="47"/>
        <pc:sldMkLst>
          <pc:docMk/>
          <pc:sldMk cId="1535216103" sldId="2321"/>
        </pc:sldMkLst>
      </pc:sldChg>
      <pc:sldChg chg="del">
        <pc:chgData name="Brad Bale" userId="d2c35c6c-1d81-4b18-b516-91cd21f6505f" providerId="ADAL" clId="{BD74868E-D1CA-4FB4-B338-A47E30E0F133}" dt="2020-05-16T19:34:41.739" v="104" actId="47"/>
        <pc:sldMkLst>
          <pc:docMk/>
          <pc:sldMk cId="2347496585" sldId="2322"/>
        </pc:sldMkLst>
      </pc:sldChg>
      <pc:sldChg chg="del">
        <pc:chgData name="Brad Bale" userId="d2c35c6c-1d81-4b18-b516-91cd21f6505f" providerId="ADAL" clId="{BD74868E-D1CA-4FB4-B338-A47E30E0F133}" dt="2020-05-16T19:34:41.739" v="104" actId="47"/>
        <pc:sldMkLst>
          <pc:docMk/>
          <pc:sldMk cId="2876316321" sldId="2323"/>
        </pc:sldMkLst>
      </pc:sldChg>
      <pc:sldChg chg="addSp modSp add del mod">
        <pc:chgData name="Brad Bale" userId="d2c35c6c-1d81-4b18-b516-91cd21f6505f" providerId="ADAL" clId="{BD74868E-D1CA-4FB4-B338-A47E30E0F133}" dt="2020-05-23T17:17:11.512" v="4298" actId="1037"/>
        <pc:sldMkLst>
          <pc:docMk/>
          <pc:sldMk cId="495016242" sldId="2324"/>
        </pc:sldMkLst>
        <pc:spChg chg="mod">
          <ac:chgData name="Brad Bale" userId="d2c35c6c-1d81-4b18-b516-91cd21f6505f" providerId="ADAL" clId="{BD74868E-D1CA-4FB4-B338-A47E30E0F133}" dt="2020-05-22T16:48:04.967" v="866" actId="14100"/>
          <ac:spMkLst>
            <pc:docMk/>
            <pc:sldMk cId="495016242" sldId="2324"/>
            <ac:spMk id="2" creationId="{00000000-0000-0000-0000-000000000000}"/>
          </ac:spMkLst>
        </pc:spChg>
        <pc:spChg chg="add mod">
          <ac:chgData name="Brad Bale" userId="d2c35c6c-1d81-4b18-b516-91cd21f6505f" providerId="ADAL" clId="{BD74868E-D1CA-4FB4-B338-A47E30E0F133}" dt="2020-05-22T16:48:37.935" v="877" actId="20577"/>
          <ac:spMkLst>
            <pc:docMk/>
            <pc:sldMk cId="495016242" sldId="2324"/>
            <ac:spMk id="4" creationId="{E50CE6A6-1510-46E8-B70E-7F772D556D79}"/>
          </ac:spMkLst>
        </pc:spChg>
        <pc:spChg chg="add mod">
          <ac:chgData name="Brad Bale" userId="d2c35c6c-1d81-4b18-b516-91cd21f6505f" providerId="ADAL" clId="{BD74868E-D1CA-4FB4-B338-A47E30E0F133}" dt="2020-05-22T16:50:25.542" v="945" actId="20577"/>
          <ac:spMkLst>
            <pc:docMk/>
            <pc:sldMk cId="495016242" sldId="2324"/>
            <ac:spMk id="5" creationId="{880282D4-214B-415C-8858-A176B12C46B1}"/>
          </ac:spMkLst>
        </pc:spChg>
        <pc:spChg chg="add mod">
          <ac:chgData name="Brad Bale" userId="d2c35c6c-1d81-4b18-b516-91cd21f6505f" providerId="ADAL" clId="{BD74868E-D1CA-4FB4-B338-A47E30E0F133}" dt="2020-05-22T16:54:55.995" v="1035" actId="1035"/>
          <ac:spMkLst>
            <pc:docMk/>
            <pc:sldMk cId="495016242" sldId="2324"/>
            <ac:spMk id="6" creationId="{FF58094A-E469-47E0-BFF7-44D5CB8B4037}"/>
          </ac:spMkLst>
        </pc:spChg>
        <pc:spChg chg="mod">
          <ac:chgData name="Brad Bale" userId="d2c35c6c-1d81-4b18-b516-91cd21f6505f" providerId="ADAL" clId="{BD74868E-D1CA-4FB4-B338-A47E30E0F133}" dt="2020-05-22T16:47:05.545" v="860" actId="1036"/>
          <ac:spMkLst>
            <pc:docMk/>
            <pc:sldMk cId="495016242" sldId="2324"/>
            <ac:spMk id="7" creationId="{00000000-0000-0000-0000-000000000000}"/>
          </ac:spMkLst>
        </pc:spChg>
        <pc:spChg chg="add mod">
          <ac:chgData name="Brad Bale" userId="d2c35c6c-1d81-4b18-b516-91cd21f6505f" providerId="ADAL" clId="{BD74868E-D1CA-4FB4-B338-A47E30E0F133}" dt="2020-05-23T17:16:38.898" v="4207" actId="1035"/>
          <ac:spMkLst>
            <pc:docMk/>
            <pc:sldMk cId="495016242" sldId="2324"/>
            <ac:spMk id="8" creationId="{172DBCBA-EFEB-44EB-8259-CB6BEAE30392}"/>
          </ac:spMkLst>
        </pc:spChg>
        <pc:spChg chg="add mod">
          <ac:chgData name="Brad Bale" userId="d2c35c6c-1d81-4b18-b516-91cd21f6505f" providerId="ADAL" clId="{BD74868E-D1CA-4FB4-B338-A47E30E0F133}" dt="2020-05-23T17:17:11.512" v="4298" actId="1037"/>
          <ac:spMkLst>
            <pc:docMk/>
            <pc:sldMk cId="495016242" sldId="2324"/>
            <ac:spMk id="9" creationId="{6D13E904-DCFD-4F49-A722-9E3AD903A00C}"/>
          </ac:spMkLst>
        </pc:spChg>
        <pc:picChg chg="mod">
          <ac:chgData name="Brad Bale" userId="d2c35c6c-1d81-4b18-b516-91cd21f6505f" providerId="ADAL" clId="{BD74868E-D1CA-4FB4-B338-A47E30E0F133}" dt="2020-05-22T16:48:20.142" v="869" actId="14100"/>
          <ac:picMkLst>
            <pc:docMk/>
            <pc:sldMk cId="495016242" sldId="2324"/>
            <ac:picMk id="3" creationId="{B36FEB08-9DC6-4474-8014-370F6D9472A1}"/>
          </ac:picMkLst>
        </pc:picChg>
      </pc:sldChg>
      <pc:sldChg chg="del">
        <pc:chgData name="Brad Bale" userId="d2c35c6c-1d81-4b18-b516-91cd21f6505f" providerId="ADAL" clId="{BD74868E-D1CA-4FB4-B338-A47E30E0F133}" dt="2020-05-16T19:34:41.739" v="104" actId="47"/>
        <pc:sldMkLst>
          <pc:docMk/>
          <pc:sldMk cId="2245747967" sldId="2325"/>
        </pc:sldMkLst>
      </pc:sldChg>
      <pc:sldChg chg="del">
        <pc:chgData name="Brad Bale" userId="d2c35c6c-1d81-4b18-b516-91cd21f6505f" providerId="ADAL" clId="{BD74868E-D1CA-4FB4-B338-A47E30E0F133}" dt="2020-05-16T19:34:41.739" v="104" actId="47"/>
        <pc:sldMkLst>
          <pc:docMk/>
          <pc:sldMk cId="2544653625" sldId="2326"/>
        </pc:sldMkLst>
      </pc:sldChg>
      <pc:sldChg chg="modSp mod">
        <pc:chgData name="Brad Bale" userId="d2c35c6c-1d81-4b18-b516-91cd21f6505f" providerId="ADAL" clId="{BD74868E-D1CA-4FB4-B338-A47E30E0F133}" dt="2020-05-23T19:03:49.404" v="6003" actId="27636"/>
        <pc:sldMkLst>
          <pc:docMk/>
          <pc:sldMk cId="2536458170" sldId="2327"/>
        </pc:sldMkLst>
        <pc:spChg chg="mod">
          <ac:chgData name="Brad Bale" userId="d2c35c6c-1d81-4b18-b516-91cd21f6505f" providerId="ADAL" clId="{BD74868E-D1CA-4FB4-B338-A47E30E0F133}" dt="2020-05-23T19:03:49.404" v="6003" actId="27636"/>
          <ac:spMkLst>
            <pc:docMk/>
            <pc:sldMk cId="2536458170" sldId="2327"/>
            <ac:spMk id="3" creationId="{B89C2A66-F0A8-4769-B87B-0DC250A0A204}"/>
          </ac:spMkLst>
        </pc:spChg>
        <pc:spChg chg="mod">
          <ac:chgData name="Brad Bale" userId="d2c35c6c-1d81-4b18-b516-91cd21f6505f" providerId="ADAL" clId="{BD74868E-D1CA-4FB4-B338-A47E30E0F133}" dt="2020-05-16T19:33:25.844" v="89" actId="20577"/>
          <ac:spMkLst>
            <pc:docMk/>
            <pc:sldMk cId="2536458170" sldId="2327"/>
            <ac:spMk id="8196" creationId="{554104CB-D53E-4D20-999B-A3ACDEF0CCDE}"/>
          </ac:spMkLst>
        </pc:spChg>
      </pc:sldChg>
      <pc:sldChg chg="modSp del mod">
        <pc:chgData name="Brad Bale" userId="d2c35c6c-1d81-4b18-b516-91cd21f6505f" providerId="ADAL" clId="{BD74868E-D1CA-4FB4-B338-A47E30E0F133}" dt="2020-05-23T19:04:07.571" v="6004" actId="2696"/>
        <pc:sldMkLst>
          <pc:docMk/>
          <pc:sldMk cId="1283899387" sldId="2328"/>
        </pc:sldMkLst>
        <pc:spChg chg="mod">
          <ac:chgData name="Brad Bale" userId="d2c35c6c-1d81-4b18-b516-91cd21f6505f" providerId="ADAL" clId="{BD74868E-D1CA-4FB4-B338-A47E30E0F133}" dt="2020-05-16T19:32:17.164" v="27" actId="27636"/>
          <ac:spMkLst>
            <pc:docMk/>
            <pc:sldMk cId="1283899387" sldId="2328"/>
            <ac:spMk id="3" creationId="{4D030ECF-F9F7-4DD9-8EA1-79973090E140}"/>
          </ac:spMkLst>
        </pc:spChg>
        <pc:spChg chg="mod">
          <ac:chgData name="Brad Bale" userId="d2c35c6c-1d81-4b18-b516-91cd21f6505f" providerId="ADAL" clId="{BD74868E-D1CA-4FB4-B338-A47E30E0F133}" dt="2020-05-16T19:32:37.262" v="42" actId="20577"/>
          <ac:spMkLst>
            <pc:docMk/>
            <pc:sldMk cId="1283899387" sldId="2328"/>
            <ac:spMk id="10244" creationId="{34872B0F-63CF-436B-8B97-3D1EDE6AD5EA}"/>
          </ac:spMkLst>
        </pc:spChg>
      </pc:sldChg>
      <pc:sldChg chg="modSp add del mod">
        <pc:chgData name="Brad Bale" userId="d2c35c6c-1d81-4b18-b516-91cd21f6505f" providerId="ADAL" clId="{BD74868E-D1CA-4FB4-B338-A47E30E0F133}" dt="2020-05-22T17:38:57.036" v="1507" actId="20577"/>
        <pc:sldMkLst>
          <pc:docMk/>
          <pc:sldMk cId="2424918281" sldId="2329"/>
        </pc:sldMkLst>
        <pc:spChg chg="mod">
          <ac:chgData name="Brad Bale" userId="d2c35c6c-1d81-4b18-b516-91cd21f6505f" providerId="ADAL" clId="{BD74868E-D1CA-4FB4-B338-A47E30E0F133}" dt="2020-05-22T17:38:57.036" v="1507" actId="20577"/>
          <ac:spMkLst>
            <pc:docMk/>
            <pc:sldMk cId="2424918281" sldId="2329"/>
            <ac:spMk id="8" creationId="{7CC26694-8AF6-40EB-8395-27E7F69B65A7}"/>
          </ac:spMkLst>
        </pc:spChg>
      </pc:sldChg>
      <pc:sldChg chg="del">
        <pc:chgData name="Brad Bale" userId="d2c35c6c-1d81-4b18-b516-91cd21f6505f" providerId="ADAL" clId="{BD74868E-D1CA-4FB4-B338-A47E30E0F133}" dt="2020-05-16T19:34:41.739" v="104" actId="47"/>
        <pc:sldMkLst>
          <pc:docMk/>
          <pc:sldMk cId="238065173" sldId="2331"/>
        </pc:sldMkLst>
      </pc:sldChg>
      <pc:sldChg chg="modSp add mod">
        <pc:chgData name="Brad Bale" userId="d2c35c6c-1d81-4b18-b516-91cd21f6505f" providerId="ADAL" clId="{BD74868E-D1CA-4FB4-B338-A47E30E0F133}" dt="2020-05-22T19:02:25.434" v="2913" actId="27636"/>
        <pc:sldMkLst>
          <pc:docMk/>
          <pc:sldMk cId="421811317" sldId="2333"/>
        </pc:sldMkLst>
        <pc:spChg chg="mod">
          <ac:chgData name="Brad Bale" userId="d2c35c6c-1d81-4b18-b516-91cd21f6505f" providerId="ADAL" clId="{BD74868E-D1CA-4FB4-B338-A47E30E0F133}" dt="2020-05-22T19:02:25.434" v="2913" actId="27636"/>
          <ac:spMkLst>
            <pc:docMk/>
            <pc:sldMk cId="421811317" sldId="2333"/>
            <ac:spMk id="2" creationId="{00000000-0000-0000-0000-000000000000}"/>
          </ac:spMkLst>
        </pc:spChg>
      </pc:sldChg>
      <pc:sldChg chg="add">
        <pc:chgData name="Brad Bale" userId="d2c35c6c-1d81-4b18-b516-91cd21f6505f" providerId="ADAL" clId="{BD74868E-D1CA-4FB4-B338-A47E30E0F133}" dt="2020-05-16T19:37:21.415" v="106"/>
        <pc:sldMkLst>
          <pc:docMk/>
          <pc:sldMk cId="2948278412" sldId="2334"/>
        </pc:sldMkLst>
      </pc:sldChg>
      <pc:sldChg chg="add del">
        <pc:chgData name="Brad Bale" userId="d2c35c6c-1d81-4b18-b516-91cd21f6505f" providerId="ADAL" clId="{BD74868E-D1CA-4FB4-B338-A47E30E0F133}" dt="2020-05-22T19:31:41.566" v="3007" actId="2696"/>
        <pc:sldMkLst>
          <pc:docMk/>
          <pc:sldMk cId="2620793448" sldId="2335"/>
        </pc:sldMkLst>
      </pc:sldChg>
      <pc:sldChg chg="add">
        <pc:chgData name="Brad Bale" userId="d2c35c6c-1d81-4b18-b516-91cd21f6505f" providerId="ADAL" clId="{BD74868E-D1CA-4FB4-B338-A47E30E0F133}" dt="2020-05-16T19:37:21.415" v="106"/>
        <pc:sldMkLst>
          <pc:docMk/>
          <pc:sldMk cId="2010529216" sldId="2336"/>
        </pc:sldMkLst>
      </pc:sldChg>
      <pc:sldChg chg="modSp add mod">
        <pc:chgData name="Brad Bale" userId="d2c35c6c-1d81-4b18-b516-91cd21f6505f" providerId="ADAL" clId="{BD74868E-D1CA-4FB4-B338-A47E30E0F133}" dt="2020-05-22T19:34:49.988" v="3013" actId="6549"/>
        <pc:sldMkLst>
          <pc:docMk/>
          <pc:sldMk cId="2744422731" sldId="2337"/>
        </pc:sldMkLst>
        <pc:spChg chg="mod">
          <ac:chgData name="Brad Bale" userId="d2c35c6c-1d81-4b18-b516-91cd21f6505f" providerId="ADAL" clId="{BD74868E-D1CA-4FB4-B338-A47E30E0F133}" dt="2020-05-22T19:34:49.988" v="3013" actId="6549"/>
          <ac:spMkLst>
            <pc:docMk/>
            <pc:sldMk cId="2744422731" sldId="2337"/>
            <ac:spMk id="8" creationId="{7CC26694-8AF6-40EB-8395-27E7F69B65A7}"/>
          </ac:spMkLst>
        </pc:spChg>
      </pc:sldChg>
      <pc:sldChg chg="add ord">
        <pc:chgData name="Brad Bale" userId="d2c35c6c-1d81-4b18-b516-91cd21f6505f" providerId="ADAL" clId="{BD74868E-D1CA-4FB4-B338-A47E30E0F133}" dt="2020-05-22T19:32:32.941" v="3009"/>
        <pc:sldMkLst>
          <pc:docMk/>
          <pc:sldMk cId="239475798" sldId="2338"/>
        </pc:sldMkLst>
      </pc:sldChg>
      <pc:sldChg chg="add">
        <pc:chgData name="Brad Bale" userId="d2c35c6c-1d81-4b18-b516-91cd21f6505f" providerId="ADAL" clId="{BD74868E-D1CA-4FB4-B338-A47E30E0F133}" dt="2020-05-16T19:37:21.415" v="106"/>
        <pc:sldMkLst>
          <pc:docMk/>
          <pc:sldMk cId="215829243" sldId="2339"/>
        </pc:sldMkLst>
      </pc:sldChg>
      <pc:sldChg chg="add">
        <pc:chgData name="Brad Bale" userId="d2c35c6c-1d81-4b18-b516-91cd21f6505f" providerId="ADAL" clId="{BD74868E-D1CA-4FB4-B338-A47E30E0F133}" dt="2020-05-16T19:37:21.415" v="106"/>
        <pc:sldMkLst>
          <pc:docMk/>
          <pc:sldMk cId="3584491687" sldId="2340"/>
        </pc:sldMkLst>
      </pc:sldChg>
      <pc:sldChg chg="add del">
        <pc:chgData name="Brad Bale" userId="d2c35c6c-1d81-4b18-b516-91cd21f6505f" providerId="ADAL" clId="{BD74868E-D1CA-4FB4-B338-A47E30E0F133}" dt="2020-05-22T19:37:24.375" v="3017" actId="2696"/>
        <pc:sldMkLst>
          <pc:docMk/>
          <pc:sldMk cId="672951881" sldId="2341"/>
        </pc:sldMkLst>
      </pc:sldChg>
      <pc:sldChg chg="modSp add mod">
        <pc:chgData name="Brad Bale" userId="d2c35c6c-1d81-4b18-b516-91cd21f6505f" providerId="ADAL" clId="{BD74868E-D1CA-4FB4-B338-A47E30E0F133}" dt="2020-05-22T22:39:45.498" v="4160" actId="20577"/>
        <pc:sldMkLst>
          <pc:docMk/>
          <pc:sldMk cId="1003194045" sldId="2342"/>
        </pc:sldMkLst>
        <pc:spChg chg="mod">
          <ac:chgData name="Brad Bale" userId="d2c35c6c-1d81-4b18-b516-91cd21f6505f" providerId="ADAL" clId="{BD74868E-D1CA-4FB4-B338-A47E30E0F133}" dt="2020-05-22T22:39:45.498" v="4160" actId="20577"/>
          <ac:spMkLst>
            <pc:docMk/>
            <pc:sldMk cId="1003194045" sldId="2342"/>
            <ac:spMk id="8" creationId="{7CC26694-8AF6-40EB-8395-27E7F69B65A7}"/>
          </ac:spMkLst>
        </pc:spChg>
      </pc:sldChg>
      <pc:sldChg chg="add">
        <pc:chgData name="Brad Bale" userId="d2c35c6c-1d81-4b18-b516-91cd21f6505f" providerId="ADAL" clId="{BD74868E-D1CA-4FB4-B338-A47E30E0F133}" dt="2020-05-16T19:37:52.114" v="107"/>
        <pc:sldMkLst>
          <pc:docMk/>
          <pc:sldMk cId="432568198" sldId="2343"/>
        </pc:sldMkLst>
      </pc:sldChg>
      <pc:sldChg chg="modSp add mod">
        <pc:chgData name="Brad Bale" userId="d2c35c6c-1d81-4b18-b516-91cd21f6505f" providerId="ADAL" clId="{BD74868E-D1CA-4FB4-B338-A47E30E0F133}" dt="2020-05-22T22:41:32.682" v="4165" actId="20577"/>
        <pc:sldMkLst>
          <pc:docMk/>
          <pc:sldMk cId="2663344789" sldId="2344"/>
        </pc:sldMkLst>
        <pc:spChg chg="mod">
          <ac:chgData name="Brad Bale" userId="d2c35c6c-1d81-4b18-b516-91cd21f6505f" providerId="ADAL" clId="{BD74868E-D1CA-4FB4-B338-A47E30E0F133}" dt="2020-05-22T22:41:32.682" v="4165" actId="20577"/>
          <ac:spMkLst>
            <pc:docMk/>
            <pc:sldMk cId="2663344789" sldId="2344"/>
            <ac:spMk id="8" creationId="{7CC26694-8AF6-40EB-8395-27E7F69B65A7}"/>
          </ac:spMkLst>
        </pc:spChg>
      </pc:sldChg>
      <pc:sldChg chg="add">
        <pc:chgData name="Brad Bale" userId="d2c35c6c-1d81-4b18-b516-91cd21f6505f" providerId="ADAL" clId="{BD74868E-D1CA-4FB4-B338-A47E30E0F133}" dt="2020-05-16T19:37:52.114" v="107"/>
        <pc:sldMkLst>
          <pc:docMk/>
          <pc:sldMk cId="4087490809" sldId="2345"/>
        </pc:sldMkLst>
      </pc:sldChg>
      <pc:sldChg chg="add">
        <pc:chgData name="Brad Bale" userId="d2c35c6c-1d81-4b18-b516-91cd21f6505f" providerId="ADAL" clId="{BD74868E-D1CA-4FB4-B338-A47E30E0F133}" dt="2020-05-16T19:37:52.114" v="107"/>
        <pc:sldMkLst>
          <pc:docMk/>
          <pc:sldMk cId="1596783484" sldId="2346"/>
        </pc:sldMkLst>
      </pc:sldChg>
      <pc:sldChg chg="add">
        <pc:chgData name="Brad Bale" userId="d2c35c6c-1d81-4b18-b516-91cd21f6505f" providerId="ADAL" clId="{BD74868E-D1CA-4FB4-B338-A47E30E0F133}" dt="2020-05-16T19:37:52.114" v="107"/>
        <pc:sldMkLst>
          <pc:docMk/>
          <pc:sldMk cId="2483494214" sldId="2347"/>
        </pc:sldMkLst>
      </pc:sldChg>
      <pc:sldChg chg="add">
        <pc:chgData name="Brad Bale" userId="d2c35c6c-1d81-4b18-b516-91cd21f6505f" providerId="ADAL" clId="{BD74868E-D1CA-4FB4-B338-A47E30E0F133}" dt="2020-05-16T19:37:52.114" v="107"/>
        <pc:sldMkLst>
          <pc:docMk/>
          <pc:sldMk cId="1216123938" sldId="2348"/>
        </pc:sldMkLst>
      </pc:sldChg>
      <pc:sldChg chg="modSp add mod">
        <pc:chgData name="Brad Bale" userId="d2c35c6c-1d81-4b18-b516-91cd21f6505f" providerId="ADAL" clId="{BD74868E-D1CA-4FB4-B338-A47E30E0F133}" dt="2020-05-24T17:33:41.221" v="6029" actId="20577"/>
        <pc:sldMkLst>
          <pc:docMk/>
          <pc:sldMk cId="2172888019" sldId="2349"/>
        </pc:sldMkLst>
        <pc:spChg chg="mod">
          <ac:chgData name="Brad Bale" userId="d2c35c6c-1d81-4b18-b516-91cd21f6505f" providerId="ADAL" clId="{BD74868E-D1CA-4FB4-B338-A47E30E0F133}" dt="2020-05-24T17:33:41.221" v="6029" actId="20577"/>
          <ac:spMkLst>
            <pc:docMk/>
            <pc:sldMk cId="2172888019" sldId="2349"/>
            <ac:spMk id="8" creationId="{7CC26694-8AF6-40EB-8395-27E7F69B65A7}"/>
          </ac:spMkLst>
        </pc:spChg>
      </pc:sldChg>
      <pc:sldChg chg="add">
        <pc:chgData name="Brad Bale" userId="d2c35c6c-1d81-4b18-b516-91cd21f6505f" providerId="ADAL" clId="{BD74868E-D1CA-4FB4-B338-A47E30E0F133}" dt="2020-05-16T19:37:52.114" v="107"/>
        <pc:sldMkLst>
          <pc:docMk/>
          <pc:sldMk cId="2324454521" sldId="2350"/>
        </pc:sldMkLst>
      </pc:sldChg>
      <pc:sldChg chg="add">
        <pc:chgData name="Brad Bale" userId="d2c35c6c-1d81-4b18-b516-91cd21f6505f" providerId="ADAL" clId="{BD74868E-D1CA-4FB4-B338-A47E30E0F133}" dt="2020-05-22T18:25:14.380" v="2570"/>
        <pc:sldMkLst>
          <pc:docMk/>
          <pc:sldMk cId="1569582556" sldId="2351"/>
        </pc:sldMkLst>
      </pc:sldChg>
      <pc:sldChg chg="add del">
        <pc:chgData name="Brad Bale" userId="d2c35c6c-1d81-4b18-b516-91cd21f6505f" providerId="ADAL" clId="{BD74868E-D1CA-4FB4-B338-A47E30E0F133}" dt="2020-05-22T18:25:02.275" v="2569" actId="2696"/>
        <pc:sldMkLst>
          <pc:docMk/>
          <pc:sldMk cId="1974425174" sldId="2351"/>
        </pc:sldMkLst>
      </pc:sldChg>
      <pc:sldChg chg="add">
        <pc:chgData name="Brad Bale" userId="d2c35c6c-1d81-4b18-b516-91cd21f6505f" providerId="ADAL" clId="{BD74868E-D1CA-4FB4-B338-A47E30E0F133}" dt="2020-05-22T18:25:14.380" v="2570"/>
        <pc:sldMkLst>
          <pc:docMk/>
          <pc:sldMk cId="10062881" sldId="2352"/>
        </pc:sldMkLst>
      </pc:sldChg>
      <pc:sldChg chg="add del">
        <pc:chgData name="Brad Bale" userId="d2c35c6c-1d81-4b18-b516-91cd21f6505f" providerId="ADAL" clId="{BD74868E-D1CA-4FB4-B338-A47E30E0F133}" dt="2020-05-22T18:25:02.275" v="2569" actId="2696"/>
        <pc:sldMkLst>
          <pc:docMk/>
          <pc:sldMk cId="3387427820" sldId="2352"/>
        </pc:sldMkLst>
      </pc:sldChg>
      <pc:sldChg chg="add">
        <pc:chgData name="Brad Bale" userId="d2c35c6c-1d81-4b18-b516-91cd21f6505f" providerId="ADAL" clId="{BD74868E-D1CA-4FB4-B338-A47E30E0F133}" dt="2020-05-22T18:25:14.380" v="2570"/>
        <pc:sldMkLst>
          <pc:docMk/>
          <pc:sldMk cId="98322072" sldId="2353"/>
        </pc:sldMkLst>
      </pc:sldChg>
      <pc:sldChg chg="add del">
        <pc:chgData name="Brad Bale" userId="d2c35c6c-1d81-4b18-b516-91cd21f6505f" providerId="ADAL" clId="{BD74868E-D1CA-4FB4-B338-A47E30E0F133}" dt="2020-05-22T18:25:02.275" v="2569" actId="2696"/>
        <pc:sldMkLst>
          <pc:docMk/>
          <pc:sldMk cId="4127096633" sldId="2353"/>
        </pc:sldMkLst>
      </pc:sldChg>
      <pc:sldChg chg="add">
        <pc:chgData name="Brad Bale" userId="d2c35c6c-1d81-4b18-b516-91cd21f6505f" providerId="ADAL" clId="{BD74868E-D1CA-4FB4-B338-A47E30E0F133}" dt="2020-05-22T18:25:14.380" v="2570"/>
        <pc:sldMkLst>
          <pc:docMk/>
          <pc:sldMk cId="825930460" sldId="2354"/>
        </pc:sldMkLst>
      </pc:sldChg>
      <pc:sldChg chg="add del">
        <pc:chgData name="Brad Bale" userId="d2c35c6c-1d81-4b18-b516-91cd21f6505f" providerId="ADAL" clId="{BD74868E-D1CA-4FB4-B338-A47E30E0F133}" dt="2020-05-22T18:25:02.275" v="2569" actId="2696"/>
        <pc:sldMkLst>
          <pc:docMk/>
          <pc:sldMk cId="2703733100" sldId="2354"/>
        </pc:sldMkLst>
      </pc:sldChg>
      <pc:sldChg chg="add del">
        <pc:chgData name="Brad Bale" userId="d2c35c6c-1d81-4b18-b516-91cd21f6505f" providerId="ADAL" clId="{BD74868E-D1CA-4FB4-B338-A47E30E0F133}" dt="2020-05-22T18:25:02.275" v="2569" actId="2696"/>
        <pc:sldMkLst>
          <pc:docMk/>
          <pc:sldMk cId="1492969934" sldId="2355"/>
        </pc:sldMkLst>
      </pc:sldChg>
      <pc:sldChg chg="modSp add mod">
        <pc:chgData name="Brad Bale" userId="d2c35c6c-1d81-4b18-b516-91cd21f6505f" providerId="ADAL" clId="{BD74868E-D1CA-4FB4-B338-A47E30E0F133}" dt="2020-05-24T17:32:16.277" v="6020" actId="20577"/>
        <pc:sldMkLst>
          <pc:docMk/>
          <pc:sldMk cId="3037596970" sldId="2355"/>
        </pc:sldMkLst>
        <pc:spChg chg="mod">
          <ac:chgData name="Brad Bale" userId="d2c35c6c-1d81-4b18-b516-91cd21f6505f" providerId="ADAL" clId="{BD74868E-D1CA-4FB4-B338-A47E30E0F133}" dt="2020-05-24T17:32:16.277" v="6020" actId="20577"/>
          <ac:spMkLst>
            <pc:docMk/>
            <pc:sldMk cId="3037596970" sldId="2355"/>
            <ac:spMk id="8" creationId="{7CC26694-8AF6-40EB-8395-27E7F69B65A7}"/>
          </ac:spMkLst>
        </pc:spChg>
      </pc:sldChg>
      <pc:sldChg chg="add">
        <pc:chgData name="Brad Bale" userId="d2c35c6c-1d81-4b18-b516-91cd21f6505f" providerId="ADAL" clId="{BD74868E-D1CA-4FB4-B338-A47E30E0F133}" dt="2020-05-22T18:25:14.380" v="2570"/>
        <pc:sldMkLst>
          <pc:docMk/>
          <pc:sldMk cId="921126466" sldId="2356"/>
        </pc:sldMkLst>
      </pc:sldChg>
      <pc:sldChg chg="add del">
        <pc:chgData name="Brad Bale" userId="d2c35c6c-1d81-4b18-b516-91cd21f6505f" providerId="ADAL" clId="{BD74868E-D1CA-4FB4-B338-A47E30E0F133}" dt="2020-05-22T18:25:02.275" v="2569" actId="2696"/>
        <pc:sldMkLst>
          <pc:docMk/>
          <pc:sldMk cId="4263701792" sldId="2356"/>
        </pc:sldMkLst>
      </pc:sldChg>
      <pc:sldChg chg="add">
        <pc:chgData name="Brad Bale" userId="d2c35c6c-1d81-4b18-b516-91cd21f6505f" providerId="ADAL" clId="{BD74868E-D1CA-4FB4-B338-A47E30E0F133}" dt="2020-05-22T18:25:14.380" v="2570"/>
        <pc:sldMkLst>
          <pc:docMk/>
          <pc:sldMk cId="555787799" sldId="2357"/>
        </pc:sldMkLst>
      </pc:sldChg>
      <pc:sldChg chg="add del">
        <pc:chgData name="Brad Bale" userId="d2c35c6c-1d81-4b18-b516-91cd21f6505f" providerId="ADAL" clId="{BD74868E-D1CA-4FB4-B338-A47E30E0F133}" dt="2020-05-22T18:25:02.275" v="2569" actId="2696"/>
        <pc:sldMkLst>
          <pc:docMk/>
          <pc:sldMk cId="1926228418" sldId="2357"/>
        </pc:sldMkLst>
      </pc:sldChg>
      <pc:sldChg chg="add">
        <pc:chgData name="Brad Bale" userId="d2c35c6c-1d81-4b18-b516-91cd21f6505f" providerId="ADAL" clId="{BD74868E-D1CA-4FB4-B338-A47E30E0F133}" dt="2020-05-22T18:25:14.380" v="2570"/>
        <pc:sldMkLst>
          <pc:docMk/>
          <pc:sldMk cId="2576877083" sldId="2358"/>
        </pc:sldMkLst>
      </pc:sldChg>
      <pc:sldChg chg="add del">
        <pc:chgData name="Brad Bale" userId="d2c35c6c-1d81-4b18-b516-91cd21f6505f" providerId="ADAL" clId="{BD74868E-D1CA-4FB4-B338-A47E30E0F133}" dt="2020-05-22T18:25:02.275" v="2569" actId="2696"/>
        <pc:sldMkLst>
          <pc:docMk/>
          <pc:sldMk cId="3634786221" sldId="2358"/>
        </pc:sldMkLst>
      </pc:sldChg>
      <pc:sldChg chg="add del">
        <pc:chgData name="Brad Bale" userId="d2c35c6c-1d81-4b18-b516-91cd21f6505f" providerId="ADAL" clId="{BD74868E-D1CA-4FB4-B338-A47E30E0F133}" dt="2020-05-22T18:25:02.275" v="2569" actId="2696"/>
        <pc:sldMkLst>
          <pc:docMk/>
          <pc:sldMk cId="728297441" sldId="2359"/>
        </pc:sldMkLst>
      </pc:sldChg>
      <pc:sldChg chg="add">
        <pc:chgData name="Brad Bale" userId="d2c35c6c-1d81-4b18-b516-91cd21f6505f" providerId="ADAL" clId="{BD74868E-D1CA-4FB4-B338-A47E30E0F133}" dt="2020-05-22T18:25:14.380" v="2570"/>
        <pc:sldMkLst>
          <pc:docMk/>
          <pc:sldMk cId="2537564743" sldId="2359"/>
        </pc:sldMkLst>
      </pc:sldChg>
      <pc:sldChg chg="add">
        <pc:chgData name="Brad Bale" userId="d2c35c6c-1d81-4b18-b516-91cd21f6505f" providerId="ADAL" clId="{BD74868E-D1CA-4FB4-B338-A47E30E0F133}" dt="2020-05-22T18:25:14.380" v="2570"/>
        <pc:sldMkLst>
          <pc:docMk/>
          <pc:sldMk cId="238745996" sldId="2360"/>
        </pc:sldMkLst>
      </pc:sldChg>
      <pc:sldChg chg="add del">
        <pc:chgData name="Brad Bale" userId="d2c35c6c-1d81-4b18-b516-91cd21f6505f" providerId="ADAL" clId="{BD74868E-D1CA-4FB4-B338-A47E30E0F133}" dt="2020-05-22T18:25:02.275" v="2569" actId="2696"/>
        <pc:sldMkLst>
          <pc:docMk/>
          <pc:sldMk cId="1697079207" sldId="2360"/>
        </pc:sldMkLst>
      </pc:sldChg>
      <pc:sldChg chg="add">
        <pc:chgData name="Brad Bale" userId="d2c35c6c-1d81-4b18-b516-91cd21f6505f" providerId="ADAL" clId="{BD74868E-D1CA-4FB4-B338-A47E30E0F133}" dt="2020-05-22T18:25:14.380" v="2570"/>
        <pc:sldMkLst>
          <pc:docMk/>
          <pc:sldMk cId="300993519" sldId="2361"/>
        </pc:sldMkLst>
      </pc:sldChg>
      <pc:sldChg chg="add del">
        <pc:chgData name="Brad Bale" userId="d2c35c6c-1d81-4b18-b516-91cd21f6505f" providerId="ADAL" clId="{BD74868E-D1CA-4FB4-B338-A47E30E0F133}" dt="2020-05-22T18:25:02.275" v="2569" actId="2696"/>
        <pc:sldMkLst>
          <pc:docMk/>
          <pc:sldMk cId="4037835654" sldId="2361"/>
        </pc:sldMkLst>
      </pc:sldChg>
      <pc:sldChg chg="add">
        <pc:chgData name="Brad Bale" userId="d2c35c6c-1d81-4b18-b516-91cd21f6505f" providerId="ADAL" clId="{BD74868E-D1CA-4FB4-B338-A47E30E0F133}" dt="2020-05-22T18:25:14.380" v="2570"/>
        <pc:sldMkLst>
          <pc:docMk/>
          <pc:sldMk cId="176367844" sldId="2362"/>
        </pc:sldMkLst>
      </pc:sldChg>
      <pc:sldChg chg="add del">
        <pc:chgData name="Brad Bale" userId="d2c35c6c-1d81-4b18-b516-91cd21f6505f" providerId="ADAL" clId="{BD74868E-D1CA-4FB4-B338-A47E30E0F133}" dt="2020-05-22T18:25:02.275" v="2569" actId="2696"/>
        <pc:sldMkLst>
          <pc:docMk/>
          <pc:sldMk cId="1681986745" sldId="2362"/>
        </pc:sldMkLst>
      </pc:sldChg>
      <pc:sldChg chg="add">
        <pc:chgData name="Brad Bale" userId="d2c35c6c-1d81-4b18-b516-91cd21f6505f" providerId="ADAL" clId="{BD74868E-D1CA-4FB4-B338-A47E30E0F133}" dt="2020-05-22T18:25:14.380" v="2570"/>
        <pc:sldMkLst>
          <pc:docMk/>
          <pc:sldMk cId="923676433" sldId="2363"/>
        </pc:sldMkLst>
      </pc:sldChg>
      <pc:sldChg chg="add del">
        <pc:chgData name="Brad Bale" userId="d2c35c6c-1d81-4b18-b516-91cd21f6505f" providerId="ADAL" clId="{BD74868E-D1CA-4FB4-B338-A47E30E0F133}" dt="2020-05-22T18:25:02.275" v="2569" actId="2696"/>
        <pc:sldMkLst>
          <pc:docMk/>
          <pc:sldMk cId="1827936044" sldId="2363"/>
        </pc:sldMkLst>
      </pc:sldChg>
      <pc:sldChg chg="add del">
        <pc:chgData name="Brad Bale" userId="d2c35c6c-1d81-4b18-b516-91cd21f6505f" providerId="ADAL" clId="{BD74868E-D1CA-4FB4-B338-A47E30E0F133}" dt="2020-05-22T18:25:02.275" v="2569" actId="2696"/>
        <pc:sldMkLst>
          <pc:docMk/>
          <pc:sldMk cId="1186728231" sldId="2364"/>
        </pc:sldMkLst>
      </pc:sldChg>
      <pc:sldChg chg="modSp add mod">
        <pc:chgData name="Brad Bale" userId="d2c35c6c-1d81-4b18-b516-91cd21f6505f" providerId="ADAL" clId="{BD74868E-D1CA-4FB4-B338-A47E30E0F133}" dt="2020-05-24T17:32:40.008" v="6021" actId="20577"/>
        <pc:sldMkLst>
          <pc:docMk/>
          <pc:sldMk cId="3342599603" sldId="2364"/>
        </pc:sldMkLst>
        <pc:spChg chg="mod">
          <ac:chgData name="Brad Bale" userId="d2c35c6c-1d81-4b18-b516-91cd21f6505f" providerId="ADAL" clId="{BD74868E-D1CA-4FB4-B338-A47E30E0F133}" dt="2020-05-24T17:32:40.008" v="6021" actId="20577"/>
          <ac:spMkLst>
            <pc:docMk/>
            <pc:sldMk cId="3342599603" sldId="2364"/>
            <ac:spMk id="8" creationId="{7CC26694-8AF6-40EB-8395-27E7F69B65A7}"/>
          </ac:spMkLst>
        </pc:spChg>
      </pc:sldChg>
      <pc:sldChg chg="add">
        <pc:chgData name="Brad Bale" userId="d2c35c6c-1d81-4b18-b516-91cd21f6505f" providerId="ADAL" clId="{BD74868E-D1CA-4FB4-B338-A47E30E0F133}" dt="2020-05-22T18:25:14.380" v="2570"/>
        <pc:sldMkLst>
          <pc:docMk/>
          <pc:sldMk cId="4206149033" sldId="2365"/>
        </pc:sldMkLst>
      </pc:sldChg>
      <pc:sldChg chg="add del">
        <pc:chgData name="Brad Bale" userId="d2c35c6c-1d81-4b18-b516-91cd21f6505f" providerId="ADAL" clId="{BD74868E-D1CA-4FB4-B338-A47E30E0F133}" dt="2020-05-22T18:25:02.275" v="2569" actId="2696"/>
        <pc:sldMkLst>
          <pc:docMk/>
          <pc:sldMk cId="4252286984" sldId="2365"/>
        </pc:sldMkLst>
      </pc:sldChg>
      <pc:sldChg chg="add">
        <pc:chgData name="Brad Bale" userId="d2c35c6c-1d81-4b18-b516-91cd21f6505f" providerId="ADAL" clId="{BD74868E-D1CA-4FB4-B338-A47E30E0F133}" dt="2020-05-17T00:00:10.486" v="109"/>
        <pc:sldMkLst>
          <pc:docMk/>
          <pc:sldMk cId="1116581974" sldId="2366"/>
        </pc:sldMkLst>
      </pc:sldChg>
      <pc:sldChg chg="modSp add mod">
        <pc:chgData name="Brad Bale" userId="d2c35c6c-1d81-4b18-b516-91cd21f6505f" providerId="ADAL" clId="{BD74868E-D1CA-4FB4-B338-A47E30E0F133}" dt="2020-05-22T16:01:04.368" v="613" actId="14100"/>
        <pc:sldMkLst>
          <pc:docMk/>
          <pc:sldMk cId="2125740391" sldId="2367"/>
        </pc:sldMkLst>
        <pc:spChg chg="mod">
          <ac:chgData name="Brad Bale" userId="d2c35c6c-1d81-4b18-b516-91cd21f6505f" providerId="ADAL" clId="{BD74868E-D1CA-4FB4-B338-A47E30E0F133}" dt="2020-05-22T16:01:04.368" v="613" actId="14100"/>
          <ac:spMkLst>
            <pc:docMk/>
            <pc:sldMk cId="2125740391" sldId="2367"/>
            <ac:spMk id="2" creationId="{00000000-0000-0000-0000-000000000000}"/>
          </ac:spMkLst>
        </pc:spChg>
        <pc:spChg chg="mod">
          <ac:chgData name="Brad Bale" userId="d2c35c6c-1d81-4b18-b516-91cd21f6505f" providerId="ADAL" clId="{BD74868E-D1CA-4FB4-B338-A47E30E0F133}" dt="2020-05-22T16:00:59.848" v="612" actId="14100"/>
          <ac:spMkLst>
            <pc:docMk/>
            <pc:sldMk cId="2125740391" sldId="2367"/>
            <ac:spMk id="4" creationId="{9DF394B9-B7B8-4AE4-9778-262FC44F2803}"/>
          </ac:spMkLst>
        </pc:spChg>
      </pc:sldChg>
      <pc:sldChg chg="add">
        <pc:chgData name="Brad Bale" userId="d2c35c6c-1d81-4b18-b516-91cd21f6505f" providerId="ADAL" clId="{BD74868E-D1CA-4FB4-B338-A47E30E0F133}" dt="2020-05-17T00:00:10.486" v="109"/>
        <pc:sldMkLst>
          <pc:docMk/>
          <pc:sldMk cId="2292745501" sldId="2368"/>
        </pc:sldMkLst>
      </pc:sldChg>
      <pc:sldChg chg="add">
        <pc:chgData name="Brad Bale" userId="d2c35c6c-1d81-4b18-b516-91cd21f6505f" providerId="ADAL" clId="{BD74868E-D1CA-4FB4-B338-A47E30E0F133}" dt="2020-05-17T00:00:10.486" v="109"/>
        <pc:sldMkLst>
          <pc:docMk/>
          <pc:sldMk cId="2885275014" sldId="2369"/>
        </pc:sldMkLst>
      </pc:sldChg>
      <pc:sldChg chg="add">
        <pc:chgData name="Brad Bale" userId="d2c35c6c-1d81-4b18-b516-91cd21f6505f" providerId="ADAL" clId="{BD74868E-D1CA-4FB4-B338-A47E30E0F133}" dt="2020-05-17T00:00:10.486" v="109"/>
        <pc:sldMkLst>
          <pc:docMk/>
          <pc:sldMk cId="3884461834" sldId="2370"/>
        </pc:sldMkLst>
      </pc:sldChg>
      <pc:sldChg chg="modSp add mod">
        <pc:chgData name="Brad Bale" userId="d2c35c6c-1d81-4b18-b516-91cd21f6505f" providerId="ADAL" clId="{BD74868E-D1CA-4FB4-B338-A47E30E0F133}" dt="2020-05-22T16:19:52.505" v="789" actId="20577"/>
        <pc:sldMkLst>
          <pc:docMk/>
          <pc:sldMk cId="770606085" sldId="2371"/>
        </pc:sldMkLst>
        <pc:spChg chg="mod">
          <ac:chgData name="Brad Bale" userId="d2c35c6c-1d81-4b18-b516-91cd21f6505f" providerId="ADAL" clId="{BD74868E-D1CA-4FB4-B338-A47E30E0F133}" dt="2020-05-22T16:19:52.505" v="789" actId="20577"/>
          <ac:spMkLst>
            <pc:docMk/>
            <pc:sldMk cId="770606085" sldId="2371"/>
            <ac:spMk id="4" creationId="{9DF394B9-B7B8-4AE4-9778-262FC44F2803}"/>
          </ac:spMkLst>
        </pc:spChg>
      </pc:sldChg>
      <pc:sldChg chg="modSp add mod">
        <pc:chgData name="Brad Bale" userId="d2c35c6c-1d81-4b18-b516-91cd21f6505f" providerId="ADAL" clId="{BD74868E-D1CA-4FB4-B338-A47E30E0F133}" dt="2020-05-22T16:20:32.759" v="790" actId="20577"/>
        <pc:sldMkLst>
          <pc:docMk/>
          <pc:sldMk cId="3556055627" sldId="2372"/>
        </pc:sldMkLst>
        <pc:spChg chg="mod">
          <ac:chgData name="Brad Bale" userId="d2c35c6c-1d81-4b18-b516-91cd21f6505f" providerId="ADAL" clId="{BD74868E-D1CA-4FB4-B338-A47E30E0F133}" dt="2020-05-22T16:20:32.759" v="790" actId="20577"/>
          <ac:spMkLst>
            <pc:docMk/>
            <pc:sldMk cId="3556055627" sldId="2372"/>
            <ac:spMk id="4" creationId="{9DF394B9-B7B8-4AE4-9778-262FC44F2803}"/>
          </ac:spMkLst>
        </pc:spChg>
      </pc:sldChg>
      <pc:sldChg chg="addSp modSp add mod">
        <pc:chgData name="Brad Bale" userId="d2c35c6c-1d81-4b18-b516-91cd21f6505f" providerId="ADAL" clId="{BD74868E-D1CA-4FB4-B338-A47E30E0F133}" dt="2020-05-22T16:17:41.535" v="734" actId="1035"/>
        <pc:sldMkLst>
          <pc:docMk/>
          <pc:sldMk cId="58690484" sldId="2373"/>
        </pc:sldMkLst>
        <pc:spChg chg="add mod">
          <ac:chgData name="Brad Bale" userId="d2c35c6c-1d81-4b18-b516-91cd21f6505f" providerId="ADAL" clId="{BD74868E-D1CA-4FB4-B338-A47E30E0F133}" dt="2020-05-22T16:15:01.307" v="650" actId="1035"/>
          <ac:spMkLst>
            <pc:docMk/>
            <pc:sldMk cId="58690484" sldId="2373"/>
            <ac:spMk id="14" creationId="{A7F26AA2-4EB0-4405-B722-B89B3B60ADD9}"/>
          </ac:spMkLst>
        </pc:spChg>
        <pc:spChg chg="add mod">
          <ac:chgData name="Brad Bale" userId="d2c35c6c-1d81-4b18-b516-91cd21f6505f" providerId="ADAL" clId="{BD74868E-D1CA-4FB4-B338-A47E30E0F133}" dt="2020-05-22T16:16:46.857" v="683" actId="688"/>
          <ac:spMkLst>
            <pc:docMk/>
            <pc:sldMk cId="58690484" sldId="2373"/>
            <ac:spMk id="15" creationId="{9DE3E963-C793-4813-83FF-01F86783133F}"/>
          </ac:spMkLst>
        </pc:spChg>
        <pc:spChg chg="add mod">
          <ac:chgData name="Brad Bale" userId="d2c35c6c-1d81-4b18-b516-91cd21f6505f" providerId="ADAL" clId="{BD74868E-D1CA-4FB4-B338-A47E30E0F133}" dt="2020-05-22T16:17:41.535" v="734" actId="1035"/>
          <ac:spMkLst>
            <pc:docMk/>
            <pc:sldMk cId="58690484" sldId="2373"/>
            <ac:spMk id="17" creationId="{A2D15D11-95D4-44E8-8BAA-669D61866B99}"/>
          </ac:spMkLst>
        </pc:spChg>
        <pc:picChg chg="add mod">
          <ac:chgData name="Brad Bale" userId="d2c35c6c-1d81-4b18-b516-91cd21f6505f" providerId="ADAL" clId="{BD74868E-D1CA-4FB4-B338-A47E30E0F133}" dt="2020-05-22T16:08:40.734" v="617" actId="1076"/>
          <ac:picMkLst>
            <pc:docMk/>
            <pc:sldMk cId="58690484" sldId="2373"/>
            <ac:picMk id="12" creationId="{9849414B-64D0-4B38-872F-015AABFA2434}"/>
          </ac:picMkLst>
        </pc:picChg>
      </pc:sldChg>
      <pc:sldChg chg="add del">
        <pc:chgData name="Brad Bale" userId="d2c35c6c-1d81-4b18-b516-91cd21f6505f" providerId="ADAL" clId="{BD74868E-D1CA-4FB4-B338-A47E30E0F133}" dt="2020-05-22T16:05:27.122" v="614" actId="2696"/>
        <pc:sldMkLst>
          <pc:docMk/>
          <pc:sldMk cId="1556464322" sldId="2373"/>
        </pc:sldMkLst>
      </pc:sldChg>
      <pc:sldChg chg="add">
        <pc:chgData name="Brad Bale" userId="d2c35c6c-1d81-4b18-b516-91cd21f6505f" providerId="ADAL" clId="{BD74868E-D1CA-4FB4-B338-A47E30E0F133}" dt="2020-05-22T17:40:55.976" v="1509"/>
        <pc:sldMkLst>
          <pc:docMk/>
          <pc:sldMk cId="1477586483" sldId="2374"/>
        </pc:sldMkLst>
      </pc:sldChg>
      <pc:sldChg chg="add del">
        <pc:chgData name="Brad Bale" userId="d2c35c6c-1d81-4b18-b516-91cd21f6505f" providerId="ADAL" clId="{BD74868E-D1CA-4FB4-B338-A47E30E0F133}" dt="2020-05-22T17:40:45.470" v="1508" actId="2696"/>
        <pc:sldMkLst>
          <pc:docMk/>
          <pc:sldMk cId="4233252445" sldId="2374"/>
        </pc:sldMkLst>
      </pc:sldChg>
      <pc:sldChg chg="add del">
        <pc:chgData name="Brad Bale" userId="d2c35c6c-1d81-4b18-b516-91cd21f6505f" providerId="ADAL" clId="{BD74868E-D1CA-4FB4-B338-A47E30E0F133}" dt="2020-05-22T17:40:45.470" v="1508" actId="2696"/>
        <pc:sldMkLst>
          <pc:docMk/>
          <pc:sldMk cId="1791784016" sldId="2375"/>
        </pc:sldMkLst>
      </pc:sldChg>
      <pc:sldChg chg="add">
        <pc:chgData name="Brad Bale" userId="d2c35c6c-1d81-4b18-b516-91cd21f6505f" providerId="ADAL" clId="{BD74868E-D1CA-4FB4-B338-A47E30E0F133}" dt="2020-05-22T17:40:55.976" v="1509"/>
        <pc:sldMkLst>
          <pc:docMk/>
          <pc:sldMk cId="2655860995" sldId="2375"/>
        </pc:sldMkLst>
      </pc:sldChg>
      <pc:sldChg chg="add">
        <pc:chgData name="Brad Bale" userId="d2c35c6c-1d81-4b18-b516-91cd21f6505f" providerId="ADAL" clId="{BD74868E-D1CA-4FB4-B338-A47E30E0F133}" dt="2020-05-22T17:40:55.976" v="1509"/>
        <pc:sldMkLst>
          <pc:docMk/>
          <pc:sldMk cId="2706846013" sldId="2376"/>
        </pc:sldMkLst>
      </pc:sldChg>
      <pc:sldChg chg="add del">
        <pc:chgData name="Brad Bale" userId="d2c35c6c-1d81-4b18-b516-91cd21f6505f" providerId="ADAL" clId="{BD74868E-D1CA-4FB4-B338-A47E30E0F133}" dt="2020-05-22T17:40:45.470" v="1508" actId="2696"/>
        <pc:sldMkLst>
          <pc:docMk/>
          <pc:sldMk cId="3287360534" sldId="2376"/>
        </pc:sldMkLst>
      </pc:sldChg>
      <pc:sldChg chg="add del">
        <pc:chgData name="Brad Bale" userId="d2c35c6c-1d81-4b18-b516-91cd21f6505f" providerId="ADAL" clId="{BD74868E-D1CA-4FB4-B338-A47E30E0F133}" dt="2020-05-22T17:40:45.470" v="1508" actId="2696"/>
        <pc:sldMkLst>
          <pc:docMk/>
          <pc:sldMk cId="2273115164" sldId="2377"/>
        </pc:sldMkLst>
      </pc:sldChg>
      <pc:sldChg chg="add">
        <pc:chgData name="Brad Bale" userId="d2c35c6c-1d81-4b18-b516-91cd21f6505f" providerId="ADAL" clId="{BD74868E-D1CA-4FB4-B338-A47E30E0F133}" dt="2020-05-22T17:40:55.976" v="1509"/>
        <pc:sldMkLst>
          <pc:docMk/>
          <pc:sldMk cId="3394641040" sldId="2377"/>
        </pc:sldMkLst>
      </pc:sldChg>
      <pc:sldChg chg="add del">
        <pc:chgData name="Brad Bale" userId="d2c35c6c-1d81-4b18-b516-91cd21f6505f" providerId="ADAL" clId="{BD74868E-D1CA-4FB4-B338-A47E30E0F133}" dt="2020-05-22T17:40:45.470" v="1508" actId="2696"/>
        <pc:sldMkLst>
          <pc:docMk/>
          <pc:sldMk cId="1934565099" sldId="2378"/>
        </pc:sldMkLst>
      </pc:sldChg>
      <pc:sldChg chg="add">
        <pc:chgData name="Brad Bale" userId="d2c35c6c-1d81-4b18-b516-91cd21f6505f" providerId="ADAL" clId="{BD74868E-D1CA-4FB4-B338-A47E30E0F133}" dt="2020-05-22T17:40:55.976" v="1509"/>
        <pc:sldMkLst>
          <pc:docMk/>
          <pc:sldMk cId="3948604217" sldId="2378"/>
        </pc:sldMkLst>
      </pc:sldChg>
      <pc:sldChg chg="add del">
        <pc:chgData name="Brad Bale" userId="d2c35c6c-1d81-4b18-b516-91cd21f6505f" providerId="ADAL" clId="{BD74868E-D1CA-4FB4-B338-A47E30E0F133}" dt="2020-05-22T17:40:45.470" v="1508" actId="2696"/>
        <pc:sldMkLst>
          <pc:docMk/>
          <pc:sldMk cId="1145696768" sldId="2379"/>
        </pc:sldMkLst>
      </pc:sldChg>
      <pc:sldChg chg="add">
        <pc:chgData name="Brad Bale" userId="d2c35c6c-1d81-4b18-b516-91cd21f6505f" providerId="ADAL" clId="{BD74868E-D1CA-4FB4-B338-A47E30E0F133}" dt="2020-05-22T17:40:55.976" v="1509"/>
        <pc:sldMkLst>
          <pc:docMk/>
          <pc:sldMk cId="1273572953" sldId="2379"/>
        </pc:sldMkLst>
      </pc:sldChg>
      <pc:sldChg chg="add">
        <pc:chgData name="Brad Bale" userId="d2c35c6c-1d81-4b18-b516-91cd21f6505f" providerId="ADAL" clId="{BD74868E-D1CA-4FB4-B338-A47E30E0F133}" dt="2020-05-22T17:40:55.976" v="1509"/>
        <pc:sldMkLst>
          <pc:docMk/>
          <pc:sldMk cId="2513663753" sldId="2380"/>
        </pc:sldMkLst>
      </pc:sldChg>
      <pc:sldChg chg="add del">
        <pc:chgData name="Brad Bale" userId="d2c35c6c-1d81-4b18-b516-91cd21f6505f" providerId="ADAL" clId="{BD74868E-D1CA-4FB4-B338-A47E30E0F133}" dt="2020-05-22T17:40:45.470" v="1508" actId="2696"/>
        <pc:sldMkLst>
          <pc:docMk/>
          <pc:sldMk cId="4109542785" sldId="2380"/>
        </pc:sldMkLst>
      </pc:sldChg>
      <pc:sldChg chg="add">
        <pc:chgData name="Brad Bale" userId="d2c35c6c-1d81-4b18-b516-91cd21f6505f" providerId="ADAL" clId="{BD74868E-D1CA-4FB4-B338-A47E30E0F133}" dt="2020-05-22T17:40:55.976" v="1509"/>
        <pc:sldMkLst>
          <pc:docMk/>
          <pc:sldMk cId="193835467" sldId="2381"/>
        </pc:sldMkLst>
      </pc:sldChg>
      <pc:sldChg chg="add del">
        <pc:chgData name="Brad Bale" userId="d2c35c6c-1d81-4b18-b516-91cd21f6505f" providerId="ADAL" clId="{BD74868E-D1CA-4FB4-B338-A47E30E0F133}" dt="2020-05-22T17:40:45.470" v="1508" actId="2696"/>
        <pc:sldMkLst>
          <pc:docMk/>
          <pc:sldMk cId="3794001382" sldId="2381"/>
        </pc:sldMkLst>
      </pc:sldChg>
      <pc:sldChg chg="add">
        <pc:chgData name="Brad Bale" userId="d2c35c6c-1d81-4b18-b516-91cd21f6505f" providerId="ADAL" clId="{BD74868E-D1CA-4FB4-B338-A47E30E0F133}" dt="2020-05-22T17:40:55.976" v="1509"/>
        <pc:sldMkLst>
          <pc:docMk/>
          <pc:sldMk cId="1351283823" sldId="2382"/>
        </pc:sldMkLst>
      </pc:sldChg>
      <pc:sldChg chg="add del">
        <pc:chgData name="Brad Bale" userId="d2c35c6c-1d81-4b18-b516-91cd21f6505f" providerId="ADAL" clId="{BD74868E-D1CA-4FB4-B338-A47E30E0F133}" dt="2020-05-22T17:40:45.470" v="1508" actId="2696"/>
        <pc:sldMkLst>
          <pc:docMk/>
          <pc:sldMk cId="1358255059" sldId="2382"/>
        </pc:sldMkLst>
      </pc:sldChg>
      <pc:sldChg chg="add del">
        <pc:chgData name="Brad Bale" userId="d2c35c6c-1d81-4b18-b516-91cd21f6505f" providerId="ADAL" clId="{BD74868E-D1CA-4FB4-B338-A47E30E0F133}" dt="2020-05-22T17:40:45.470" v="1508" actId="2696"/>
        <pc:sldMkLst>
          <pc:docMk/>
          <pc:sldMk cId="2129091696" sldId="2383"/>
        </pc:sldMkLst>
      </pc:sldChg>
      <pc:sldChg chg="modSp add mod">
        <pc:chgData name="Brad Bale" userId="d2c35c6c-1d81-4b18-b516-91cd21f6505f" providerId="ADAL" clId="{BD74868E-D1CA-4FB4-B338-A47E30E0F133}" dt="2020-05-22T17:48:50.376" v="1518" actId="20577"/>
        <pc:sldMkLst>
          <pc:docMk/>
          <pc:sldMk cId="2300595302" sldId="2383"/>
        </pc:sldMkLst>
        <pc:spChg chg="mod">
          <ac:chgData name="Brad Bale" userId="d2c35c6c-1d81-4b18-b516-91cd21f6505f" providerId="ADAL" clId="{BD74868E-D1CA-4FB4-B338-A47E30E0F133}" dt="2020-05-22T17:48:50.376" v="1518" actId="20577"/>
          <ac:spMkLst>
            <pc:docMk/>
            <pc:sldMk cId="2300595302" sldId="2383"/>
            <ac:spMk id="4" creationId="{CB4C4A7D-2F7C-4DFE-90CA-8D3B8F72FED0}"/>
          </ac:spMkLst>
        </pc:spChg>
      </pc:sldChg>
      <pc:sldChg chg="add del">
        <pc:chgData name="Brad Bale" userId="d2c35c6c-1d81-4b18-b516-91cd21f6505f" providerId="ADAL" clId="{BD74868E-D1CA-4FB4-B338-A47E30E0F133}" dt="2020-05-22T17:40:45.470" v="1508" actId="2696"/>
        <pc:sldMkLst>
          <pc:docMk/>
          <pc:sldMk cId="1890206894" sldId="2384"/>
        </pc:sldMkLst>
      </pc:sldChg>
      <pc:sldChg chg="modSp add mod">
        <pc:chgData name="Brad Bale" userId="d2c35c6c-1d81-4b18-b516-91cd21f6505f" providerId="ADAL" clId="{BD74868E-D1CA-4FB4-B338-A47E30E0F133}" dt="2020-05-22T17:49:47.049" v="1521" actId="20577"/>
        <pc:sldMkLst>
          <pc:docMk/>
          <pc:sldMk cId="2417319613" sldId="2384"/>
        </pc:sldMkLst>
        <pc:spChg chg="mod">
          <ac:chgData name="Brad Bale" userId="d2c35c6c-1d81-4b18-b516-91cd21f6505f" providerId="ADAL" clId="{BD74868E-D1CA-4FB4-B338-A47E30E0F133}" dt="2020-05-22T17:49:47.049" v="1521" actId="20577"/>
          <ac:spMkLst>
            <pc:docMk/>
            <pc:sldMk cId="2417319613" sldId="2384"/>
            <ac:spMk id="4" creationId="{CB4C4A7D-2F7C-4DFE-90CA-8D3B8F72FED0}"/>
          </ac:spMkLst>
        </pc:spChg>
      </pc:sldChg>
      <pc:sldChg chg="add">
        <pc:chgData name="Brad Bale" userId="d2c35c6c-1d81-4b18-b516-91cd21f6505f" providerId="ADAL" clId="{BD74868E-D1CA-4FB4-B338-A47E30E0F133}" dt="2020-05-22T17:40:55.976" v="1509"/>
        <pc:sldMkLst>
          <pc:docMk/>
          <pc:sldMk cId="1096425849" sldId="2385"/>
        </pc:sldMkLst>
      </pc:sldChg>
      <pc:sldChg chg="add del">
        <pc:chgData name="Brad Bale" userId="d2c35c6c-1d81-4b18-b516-91cd21f6505f" providerId="ADAL" clId="{BD74868E-D1CA-4FB4-B338-A47E30E0F133}" dt="2020-05-22T17:40:45.470" v="1508" actId="2696"/>
        <pc:sldMkLst>
          <pc:docMk/>
          <pc:sldMk cId="1777740187" sldId="2385"/>
        </pc:sldMkLst>
      </pc:sldChg>
      <pc:sldChg chg="add del">
        <pc:chgData name="Brad Bale" userId="d2c35c6c-1d81-4b18-b516-91cd21f6505f" providerId="ADAL" clId="{BD74868E-D1CA-4FB4-B338-A47E30E0F133}" dt="2020-05-22T17:40:45.470" v="1508" actId="2696"/>
        <pc:sldMkLst>
          <pc:docMk/>
          <pc:sldMk cId="3114664981" sldId="2386"/>
        </pc:sldMkLst>
      </pc:sldChg>
      <pc:sldChg chg="add">
        <pc:chgData name="Brad Bale" userId="d2c35c6c-1d81-4b18-b516-91cd21f6505f" providerId="ADAL" clId="{BD74868E-D1CA-4FB4-B338-A47E30E0F133}" dt="2020-05-22T17:40:55.976" v="1509"/>
        <pc:sldMkLst>
          <pc:docMk/>
          <pc:sldMk cId="3631828447" sldId="2386"/>
        </pc:sldMkLst>
      </pc:sldChg>
      <pc:sldChg chg="modSp add mod">
        <pc:chgData name="Brad Bale" userId="d2c35c6c-1d81-4b18-b516-91cd21f6505f" providerId="ADAL" clId="{BD74868E-D1CA-4FB4-B338-A47E30E0F133}" dt="2020-05-22T17:52:34.709" v="1626" actId="20577"/>
        <pc:sldMkLst>
          <pc:docMk/>
          <pc:sldMk cId="150730479" sldId="2387"/>
        </pc:sldMkLst>
        <pc:spChg chg="mod">
          <ac:chgData name="Brad Bale" userId="d2c35c6c-1d81-4b18-b516-91cd21f6505f" providerId="ADAL" clId="{BD74868E-D1CA-4FB4-B338-A47E30E0F133}" dt="2020-05-22T17:52:34.709" v="1626" actId="20577"/>
          <ac:spMkLst>
            <pc:docMk/>
            <pc:sldMk cId="150730479" sldId="2387"/>
            <ac:spMk id="4" creationId="{CB4C4A7D-2F7C-4DFE-90CA-8D3B8F72FED0}"/>
          </ac:spMkLst>
        </pc:spChg>
      </pc:sldChg>
      <pc:sldChg chg="add del">
        <pc:chgData name="Brad Bale" userId="d2c35c6c-1d81-4b18-b516-91cd21f6505f" providerId="ADAL" clId="{BD74868E-D1CA-4FB4-B338-A47E30E0F133}" dt="2020-05-22T17:40:45.470" v="1508" actId="2696"/>
        <pc:sldMkLst>
          <pc:docMk/>
          <pc:sldMk cId="652058741" sldId="2387"/>
        </pc:sldMkLst>
      </pc:sldChg>
      <pc:sldChg chg="add del">
        <pc:chgData name="Brad Bale" userId="d2c35c6c-1d81-4b18-b516-91cd21f6505f" providerId="ADAL" clId="{BD74868E-D1CA-4FB4-B338-A47E30E0F133}" dt="2020-05-22T17:40:45.470" v="1508" actId="2696"/>
        <pc:sldMkLst>
          <pc:docMk/>
          <pc:sldMk cId="1678778413" sldId="2388"/>
        </pc:sldMkLst>
      </pc:sldChg>
      <pc:sldChg chg="add">
        <pc:chgData name="Brad Bale" userId="d2c35c6c-1d81-4b18-b516-91cd21f6505f" providerId="ADAL" clId="{BD74868E-D1CA-4FB4-B338-A47E30E0F133}" dt="2020-05-22T17:40:55.976" v="1509"/>
        <pc:sldMkLst>
          <pc:docMk/>
          <pc:sldMk cId="2627138057" sldId="2388"/>
        </pc:sldMkLst>
      </pc:sldChg>
      <pc:sldChg chg="add">
        <pc:chgData name="Brad Bale" userId="d2c35c6c-1d81-4b18-b516-91cd21f6505f" providerId="ADAL" clId="{BD74868E-D1CA-4FB4-B338-A47E30E0F133}" dt="2020-05-22T17:40:55.976" v="1509"/>
        <pc:sldMkLst>
          <pc:docMk/>
          <pc:sldMk cId="4043438" sldId="2389"/>
        </pc:sldMkLst>
      </pc:sldChg>
      <pc:sldChg chg="add del">
        <pc:chgData name="Brad Bale" userId="d2c35c6c-1d81-4b18-b516-91cd21f6505f" providerId="ADAL" clId="{BD74868E-D1CA-4FB4-B338-A47E30E0F133}" dt="2020-05-22T17:40:45.470" v="1508" actId="2696"/>
        <pc:sldMkLst>
          <pc:docMk/>
          <pc:sldMk cId="1524198001" sldId="2389"/>
        </pc:sldMkLst>
      </pc:sldChg>
      <pc:sldChg chg="add del">
        <pc:chgData name="Brad Bale" userId="d2c35c6c-1d81-4b18-b516-91cd21f6505f" providerId="ADAL" clId="{BD74868E-D1CA-4FB4-B338-A47E30E0F133}" dt="2020-05-22T17:40:45.470" v="1508" actId="2696"/>
        <pc:sldMkLst>
          <pc:docMk/>
          <pc:sldMk cId="339125584" sldId="2390"/>
        </pc:sldMkLst>
      </pc:sldChg>
      <pc:sldChg chg="add">
        <pc:chgData name="Brad Bale" userId="d2c35c6c-1d81-4b18-b516-91cd21f6505f" providerId="ADAL" clId="{BD74868E-D1CA-4FB4-B338-A47E30E0F133}" dt="2020-05-22T17:40:55.976" v="1509"/>
        <pc:sldMkLst>
          <pc:docMk/>
          <pc:sldMk cId="1759519501" sldId="2390"/>
        </pc:sldMkLst>
      </pc:sldChg>
      <pc:sldChg chg="add">
        <pc:chgData name="Brad Bale" userId="d2c35c6c-1d81-4b18-b516-91cd21f6505f" providerId="ADAL" clId="{BD74868E-D1CA-4FB4-B338-A47E30E0F133}" dt="2020-05-22T17:40:55.976" v="1509"/>
        <pc:sldMkLst>
          <pc:docMk/>
          <pc:sldMk cId="569695981" sldId="2391"/>
        </pc:sldMkLst>
      </pc:sldChg>
      <pc:sldChg chg="add del">
        <pc:chgData name="Brad Bale" userId="d2c35c6c-1d81-4b18-b516-91cd21f6505f" providerId="ADAL" clId="{BD74868E-D1CA-4FB4-B338-A47E30E0F133}" dt="2020-05-22T17:40:45.470" v="1508" actId="2696"/>
        <pc:sldMkLst>
          <pc:docMk/>
          <pc:sldMk cId="3749552146" sldId="2391"/>
        </pc:sldMkLst>
      </pc:sldChg>
      <pc:sldChg chg="add del">
        <pc:chgData name="Brad Bale" userId="d2c35c6c-1d81-4b18-b516-91cd21f6505f" providerId="ADAL" clId="{BD74868E-D1CA-4FB4-B338-A47E30E0F133}" dt="2020-05-22T17:40:45.470" v="1508" actId="2696"/>
        <pc:sldMkLst>
          <pc:docMk/>
          <pc:sldMk cId="1639018945" sldId="2392"/>
        </pc:sldMkLst>
      </pc:sldChg>
      <pc:sldChg chg="add del">
        <pc:chgData name="Brad Bale" userId="d2c35c6c-1d81-4b18-b516-91cd21f6505f" providerId="ADAL" clId="{BD74868E-D1CA-4FB4-B338-A47E30E0F133}" dt="2020-05-23T17:32:31.819" v="4308" actId="2696"/>
        <pc:sldMkLst>
          <pc:docMk/>
          <pc:sldMk cId="1642493060" sldId="2392"/>
        </pc:sldMkLst>
      </pc:sldChg>
      <pc:sldChg chg="add">
        <pc:chgData name="Brad Bale" userId="d2c35c6c-1d81-4b18-b516-91cd21f6505f" providerId="ADAL" clId="{BD74868E-D1CA-4FB4-B338-A47E30E0F133}" dt="2020-05-22T17:40:55.976" v="1509"/>
        <pc:sldMkLst>
          <pc:docMk/>
          <pc:sldMk cId="2724756215" sldId="2393"/>
        </pc:sldMkLst>
      </pc:sldChg>
      <pc:sldChg chg="add del">
        <pc:chgData name="Brad Bale" userId="d2c35c6c-1d81-4b18-b516-91cd21f6505f" providerId="ADAL" clId="{BD74868E-D1CA-4FB4-B338-A47E30E0F133}" dt="2020-05-22T17:40:45.470" v="1508" actId="2696"/>
        <pc:sldMkLst>
          <pc:docMk/>
          <pc:sldMk cId="2988475791" sldId="2393"/>
        </pc:sldMkLst>
      </pc:sldChg>
      <pc:sldChg chg="add">
        <pc:chgData name="Brad Bale" userId="d2c35c6c-1d81-4b18-b516-91cd21f6505f" providerId="ADAL" clId="{BD74868E-D1CA-4FB4-B338-A47E30E0F133}" dt="2020-05-22T17:40:55.976" v="1509"/>
        <pc:sldMkLst>
          <pc:docMk/>
          <pc:sldMk cId="561008293" sldId="2394"/>
        </pc:sldMkLst>
      </pc:sldChg>
      <pc:sldChg chg="add del">
        <pc:chgData name="Brad Bale" userId="d2c35c6c-1d81-4b18-b516-91cd21f6505f" providerId="ADAL" clId="{BD74868E-D1CA-4FB4-B338-A47E30E0F133}" dt="2020-05-22T17:40:45.470" v="1508" actId="2696"/>
        <pc:sldMkLst>
          <pc:docMk/>
          <pc:sldMk cId="2991981045" sldId="2394"/>
        </pc:sldMkLst>
      </pc:sldChg>
      <pc:sldChg chg="add">
        <pc:chgData name="Brad Bale" userId="d2c35c6c-1d81-4b18-b516-91cd21f6505f" providerId="ADAL" clId="{BD74868E-D1CA-4FB4-B338-A47E30E0F133}" dt="2020-05-22T17:40:55.976" v="1509"/>
        <pc:sldMkLst>
          <pc:docMk/>
          <pc:sldMk cId="2238559631" sldId="2395"/>
        </pc:sldMkLst>
      </pc:sldChg>
      <pc:sldChg chg="add del">
        <pc:chgData name="Brad Bale" userId="d2c35c6c-1d81-4b18-b516-91cd21f6505f" providerId="ADAL" clId="{BD74868E-D1CA-4FB4-B338-A47E30E0F133}" dt="2020-05-22T17:40:45.470" v="1508" actId="2696"/>
        <pc:sldMkLst>
          <pc:docMk/>
          <pc:sldMk cId="3599388590" sldId="2395"/>
        </pc:sldMkLst>
      </pc:sldChg>
      <pc:sldChg chg="modSp add mod">
        <pc:chgData name="Brad Bale" userId="d2c35c6c-1d81-4b18-b516-91cd21f6505f" providerId="ADAL" clId="{BD74868E-D1CA-4FB4-B338-A47E30E0F133}" dt="2020-05-20T21:48:06.107" v="160" actId="14100"/>
        <pc:sldMkLst>
          <pc:docMk/>
          <pc:sldMk cId="1568743148" sldId="2396"/>
        </pc:sldMkLst>
        <pc:spChg chg="mod">
          <ac:chgData name="Brad Bale" userId="d2c35c6c-1d81-4b18-b516-91cd21f6505f" providerId="ADAL" clId="{BD74868E-D1CA-4FB4-B338-A47E30E0F133}" dt="2020-05-20T21:48:06.107" v="160" actId="14100"/>
          <ac:spMkLst>
            <pc:docMk/>
            <pc:sldMk cId="1568743148" sldId="2396"/>
            <ac:spMk id="2" creationId="{84B3FA42-E767-4FEA-8902-754B930B2977}"/>
          </ac:spMkLst>
        </pc:spChg>
      </pc:sldChg>
      <pc:sldChg chg="add">
        <pc:chgData name="Brad Bale" userId="d2c35c6c-1d81-4b18-b516-91cd21f6505f" providerId="ADAL" clId="{BD74868E-D1CA-4FB4-B338-A47E30E0F133}" dt="2020-05-23T17:24:59.757" v="4307"/>
        <pc:sldMkLst>
          <pc:docMk/>
          <pc:sldMk cId="1310965766" sldId="2397"/>
        </pc:sldMkLst>
      </pc:sldChg>
      <pc:sldChg chg="add del">
        <pc:chgData name="Brad Bale" userId="d2c35c6c-1d81-4b18-b516-91cd21f6505f" providerId="ADAL" clId="{BD74868E-D1CA-4FB4-B338-A47E30E0F133}" dt="2020-05-23T17:24:52.305" v="4306" actId="2696"/>
        <pc:sldMkLst>
          <pc:docMk/>
          <pc:sldMk cId="1988837711" sldId="2397"/>
        </pc:sldMkLst>
      </pc:sldChg>
      <pc:sldChg chg="addSp delSp modSp add mod delAnim">
        <pc:chgData name="Brad Bale" userId="d2c35c6c-1d81-4b18-b516-91cd21f6505f" providerId="ADAL" clId="{BD74868E-D1CA-4FB4-B338-A47E30E0F133}" dt="2020-05-22T15:57:13.581" v="569" actId="20577"/>
        <pc:sldMkLst>
          <pc:docMk/>
          <pc:sldMk cId="1215386056" sldId="2398"/>
        </pc:sldMkLst>
        <pc:spChg chg="mod">
          <ac:chgData name="Brad Bale" userId="d2c35c6c-1d81-4b18-b516-91cd21f6505f" providerId="ADAL" clId="{BD74868E-D1CA-4FB4-B338-A47E30E0F133}" dt="2020-05-22T15:57:13.581" v="569" actId="20577"/>
          <ac:spMkLst>
            <pc:docMk/>
            <pc:sldMk cId="1215386056" sldId="2398"/>
            <ac:spMk id="2" creationId="{8F9D7D1D-1FB6-430D-B96A-35BC3729DB93}"/>
          </ac:spMkLst>
        </pc:spChg>
        <pc:spChg chg="add del mod">
          <ac:chgData name="Brad Bale" userId="d2c35c6c-1d81-4b18-b516-91cd21f6505f" providerId="ADAL" clId="{BD74868E-D1CA-4FB4-B338-A47E30E0F133}" dt="2020-05-20T22:09:22.797" v="273" actId="931"/>
          <ac:spMkLst>
            <pc:docMk/>
            <pc:sldMk cId="1215386056" sldId="2398"/>
            <ac:spMk id="5" creationId="{8B793199-65B8-4E8A-AD97-8518423ED755}"/>
          </ac:spMkLst>
        </pc:spChg>
        <pc:spChg chg="add del mod">
          <ac:chgData name="Brad Bale" userId="d2c35c6c-1d81-4b18-b516-91cd21f6505f" providerId="ADAL" clId="{BD74868E-D1CA-4FB4-B338-A47E30E0F133}" dt="2020-05-20T22:09:33.236" v="277" actId="478"/>
          <ac:spMkLst>
            <pc:docMk/>
            <pc:sldMk cId="1215386056" sldId="2398"/>
            <ac:spMk id="9" creationId="{CFFCBD0F-C069-4435-B587-CE20F3B57045}"/>
          </ac:spMkLst>
        </pc:spChg>
        <pc:picChg chg="add mod">
          <ac:chgData name="Brad Bale" userId="d2c35c6c-1d81-4b18-b516-91cd21f6505f" providerId="ADAL" clId="{BD74868E-D1CA-4FB4-B338-A47E30E0F133}" dt="2020-05-20T22:09:51.267" v="325" actId="1036"/>
          <ac:picMkLst>
            <pc:docMk/>
            <pc:sldMk cId="1215386056" sldId="2398"/>
            <ac:picMk id="7" creationId="{620E0B24-CF5D-43C7-8144-02E7F83A1B5C}"/>
          </ac:picMkLst>
        </pc:picChg>
        <pc:picChg chg="del">
          <ac:chgData name="Brad Bale" userId="d2c35c6c-1d81-4b18-b516-91cd21f6505f" providerId="ADAL" clId="{BD74868E-D1CA-4FB4-B338-A47E30E0F133}" dt="2020-05-20T22:03:57.591" v="256" actId="478"/>
          <ac:picMkLst>
            <pc:docMk/>
            <pc:sldMk cId="1215386056" sldId="2398"/>
            <ac:picMk id="8" creationId="{8A6932D1-2D62-4F1A-B8DC-1A509EC86AC3}"/>
          </ac:picMkLst>
        </pc:picChg>
        <pc:picChg chg="del">
          <ac:chgData name="Brad Bale" userId="d2c35c6c-1d81-4b18-b516-91cd21f6505f" providerId="ADAL" clId="{BD74868E-D1CA-4FB4-B338-A47E30E0F133}" dt="2020-05-20T22:04:01.849" v="257" actId="478"/>
          <ac:picMkLst>
            <pc:docMk/>
            <pc:sldMk cId="1215386056" sldId="2398"/>
            <ac:picMk id="11" creationId="{32E78A6E-F815-4828-9112-BC21104B98C3}"/>
          </ac:picMkLst>
        </pc:picChg>
      </pc:sldChg>
      <pc:sldChg chg="addSp delSp modSp add mod modAnim">
        <pc:chgData name="Brad Bale" userId="d2c35c6c-1d81-4b18-b516-91cd21f6505f" providerId="ADAL" clId="{BD74868E-D1CA-4FB4-B338-A47E30E0F133}" dt="2020-05-20T22:43:45.191" v="367" actId="14100"/>
        <pc:sldMkLst>
          <pc:docMk/>
          <pc:sldMk cId="3729839579" sldId="2399"/>
        </pc:sldMkLst>
        <pc:spChg chg="mod">
          <ac:chgData name="Brad Bale" userId="d2c35c6c-1d81-4b18-b516-91cd21f6505f" providerId="ADAL" clId="{BD74868E-D1CA-4FB4-B338-A47E30E0F133}" dt="2020-05-20T22:11:03.675" v="332" actId="20577"/>
          <ac:spMkLst>
            <pc:docMk/>
            <pc:sldMk cId="3729839579" sldId="2399"/>
            <ac:spMk id="2" creationId="{8F9D7D1D-1FB6-430D-B96A-35BC3729DB93}"/>
          </ac:spMkLst>
        </pc:spChg>
        <pc:spChg chg="add del mod">
          <ac:chgData name="Brad Bale" userId="d2c35c6c-1d81-4b18-b516-91cd21f6505f" providerId="ADAL" clId="{BD74868E-D1CA-4FB4-B338-A47E30E0F133}" dt="2020-05-20T22:38:49.023" v="348" actId="931"/>
          <ac:spMkLst>
            <pc:docMk/>
            <pc:sldMk cId="3729839579" sldId="2399"/>
            <ac:spMk id="5" creationId="{062C90D2-3657-4C46-8EB8-4E52C13E74AE}"/>
          </ac:spMkLst>
        </pc:spChg>
        <pc:spChg chg="add del mod">
          <ac:chgData name="Brad Bale" userId="d2c35c6c-1d81-4b18-b516-91cd21f6505f" providerId="ADAL" clId="{BD74868E-D1CA-4FB4-B338-A47E30E0F133}" dt="2020-05-20T22:38:08.469" v="347" actId="478"/>
          <ac:spMkLst>
            <pc:docMk/>
            <pc:sldMk cId="3729839579" sldId="2399"/>
            <ac:spMk id="6" creationId="{FA64F52C-58F3-4D82-84A3-B5F570E08A9C}"/>
          </ac:spMkLst>
        </pc:spChg>
        <pc:spChg chg="add del mod">
          <ac:chgData name="Brad Bale" userId="d2c35c6c-1d81-4b18-b516-91cd21f6505f" providerId="ADAL" clId="{BD74868E-D1CA-4FB4-B338-A47E30E0F133}" dt="2020-05-20T22:39:23.461" v="353" actId="478"/>
          <ac:spMkLst>
            <pc:docMk/>
            <pc:sldMk cId="3729839579" sldId="2399"/>
            <ac:spMk id="12" creationId="{2CF91163-4443-40DA-9A1D-21F9FB6EACD5}"/>
          </ac:spMkLst>
        </pc:spChg>
        <pc:spChg chg="add del mod">
          <ac:chgData name="Brad Bale" userId="d2c35c6c-1d81-4b18-b516-91cd21f6505f" providerId="ADAL" clId="{BD74868E-D1CA-4FB4-B338-A47E30E0F133}" dt="2020-05-20T22:39:47.542" v="354" actId="931"/>
          <ac:spMkLst>
            <pc:docMk/>
            <pc:sldMk cId="3729839579" sldId="2399"/>
            <ac:spMk id="14" creationId="{D06B5B47-716F-49A0-AD5A-8FE3782A2BF1}"/>
          </ac:spMkLst>
        </pc:spChg>
        <pc:spChg chg="add del mod">
          <ac:chgData name="Brad Bale" userId="d2c35c6c-1d81-4b18-b516-91cd21f6505f" providerId="ADAL" clId="{BD74868E-D1CA-4FB4-B338-A47E30E0F133}" dt="2020-05-20T22:41:00.924" v="358" actId="931"/>
          <ac:spMkLst>
            <pc:docMk/>
            <pc:sldMk cId="3729839579" sldId="2399"/>
            <ac:spMk id="18" creationId="{0DADCC49-05D1-4681-A627-9590BB7E9588}"/>
          </ac:spMkLst>
        </pc:spChg>
        <pc:spChg chg="add del mod">
          <ac:chgData name="Brad Bale" userId="d2c35c6c-1d81-4b18-b516-91cd21f6505f" providerId="ADAL" clId="{BD74868E-D1CA-4FB4-B338-A47E30E0F133}" dt="2020-05-20T22:41:26.612" v="361" actId="478"/>
          <ac:spMkLst>
            <pc:docMk/>
            <pc:sldMk cId="3729839579" sldId="2399"/>
            <ac:spMk id="21" creationId="{98AB3780-E7CD-4D0B-BF19-492D885A2239}"/>
          </ac:spMkLst>
        </pc:spChg>
        <pc:spChg chg="add del mod">
          <ac:chgData name="Brad Bale" userId="d2c35c6c-1d81-4b18-b516-91cd21f6505f" providerId="ADAL" clId="{BD74868E-D1CA-4FB4-B338-A47E30E0F133}" dt="2020-05-20T22:42:58.297" v="362"/>
          <ac:spMkLst>
            <pc:docMk/>
            <pc:sldMk cId="3729839579" sldId="2399"/>
            <ac:spMk id="23" creationId="{6EB8A8C3-AA11-4633-98C0-FD0C2A7C6906}"/>
          </ac:spMkLst>
        </pc:spChg>
        <pc:picChg chg="del">
          <ac:chgData name="Brad Bale" userId="d2c35c6c-1d81-4b18-b516-91cd21f6505f" providerId="ADAL" clId="{BD74868E-D1CA-4FB4-B338-A47E30E0F133}" dt="2020-05-20T22:11:09.895" v="333" actId="478"/>
          <ac:picMkLst>
            <pc:docMk/>
            <pc:sldMk cId="3729839579" sldId="2399"/>
            <ac:picMk id="7" creationId="{620E0B24-CF5D-43C7-8144-02E7F83A1B5C}"/>
          </ac:picMkLst>
        </pc:picChg>
        <pc:picChg chg="add del mod">
          <ac:chgData name="Brad Bale" userId="d2c35c6c-1d81-4b18-b516-91cd21f6505f" providerId="ADAL" clId="{BD74868E-D1CA-4FB4-B338-A47E30E0F133}" dt="2020-05-20T22:39:23.461" v="353" actId="478"/>
          <ac:picMkLst>
            <pc:docMk/>
            <pc:sldMk cId="3729839579" sldId="2399"/>
            <ac:picMk id="9" creationId="{A2210FDE-B38D-460C-86C8-1899E0BB9288}"/>
          </ac:picMkLst>
        </pc:picChg>
        <pc:picChg chg="add del mod">
          <ac:chgData name="Brad Bale" userId="d2c35c6c-1d81-4b18-b516-91cd21f6505f" providerId="ADAL" clId="{BD74868E-D1CA-4FB4-B338-A47E30E0F133}" dt="2020-05-20T22:39:23.461" v="353" actId="478"/>
          <ac:picMkLst>
            <pc:docMk/>
            <pc:sldMk cId="3729839579" sldId="2399"/>
            <ac:picMk id="11" creationId="{0D3D6541-7360-4CD7-8B7F-309183D153D3}"/>
          </ac:picMkLst>
        </pc:picChg>
        <pc:picChg chg="add del mod">
          <ac:chgData name="Brad Bale" userId="d2c35c6c-1d81-4b18-b516-91cd21f6505f" providerId="ADAL" clId="{BD74868E-D1CA-4FB4-B338-A47E30E0F133}" dt="2020-05-20T22:40:09.141" v="357" actId="478"/>
          <ac:picMkLst>
            <pc:docMk/>
            <pc:sldMk cId="3729839579" sldId="2399"/>
            <ac:picMk id="16" creationId="{3CE1A825-C72F-4F5F-A21F-E80A48179CDA}"/>
          </ac:picMkLst>
        </pc:picChg>
        <pc:picChg chg="add del mod">
          <ac:chgData name="Brad Bale" userId="d2c35c6c-1d81-4b18-b516-91cd21f6505f" providerId="ADAL" clId="{BD74868E-D1CA-4FB4-B338-A47E30E0F133}" dt="2020-05-20T22:41:26.612" v="361" actId="478"/>
          <ac:picMkLst>
            <pc:docMk/>
            <pc:sldMk cId="3729839579" sldId="2399"/>
            <ac:picMk id="20" creationId="{D646F208-7B5C-4791-82CB-CB0B56651AAB}"/>
          </ac:picMkLst>
        </pc:picChg>
        <pc:picChg chg="add mod">
          <ac:chgData name="Brad Bale" userId="d2c35c6c-1d81-4b18-b516-91cd21f6505f" providerId="ADAL" clId="{BD74868E-D1CA-4FB4-B338-A47E30E0F133}" dt="2020-05-20T22:43:45.191" v="367" actId="14100"/>
          <ac:picMkLst>
            <pc:docMk/>
            <pc:sldMk cId="3729839579" sldId="2399"/>
            <ac:picMk id="24" creationId="{2DAB9715-485D-4015-82C8-C6467535F088}"/>
          </ac:picMkLst>
        </pc:picChg>
      </pc:sldChg>
      <pc:sldChg chg="modSp add mod">
        <pc:chgData name="Brad Bale" userId="d2c35c6c-1d81-4b18-b516-91cd21f6505f" providerId="ADAL" clId="{BD74868E-D1CA-4FB4-B338-A47E30E0F133}" dt="2020-05-22T22:38:24.045" v="4149"/>
        <pc:sldMkLst>
          <pc:docMk/>
          <pc:sldMk cId="3350898231" sldId="2400"/>
        </pc:sldMkLst>
        <pc:spChg chg="mod">
          <ac:chgData name="Brad Bale" userId="d2c35c6c-1d81-4b18-b516-91cd21f6505f" providerId="ADAL" clId="{BD74868E-D1CA-4FB4-B338-A47E30E0F133}" dt="2020-05-22T22:38:24.045" v="4149"/>
          <ac:spMkLst>
            <pc:docMk/>
            <pc:sldMk cId="3350898231" sldId="2400"/>
            <ac:spMk id="4" creationId="{ED11A617-19E7-4D7D-826C-02E820EF8234}"/>
          </ac:spMkLst>
        </pc:spChg>
      </pc:sldChg>
      <pc:sldChg chg="add del">
        <pc:chgData name="Brad Bale" userId="d2c35c6c-1d81-4b18-b516-91cd21f6505f" providerId="ADAL" clId="{BD74868E-D1CA-4FB4-B338-A47E30E0F133}" dt="2020-05-22T22:38:41.027" v="4150" actId="2696"/>
        <pc:sldMkLst>
          <pc:docMk/>
          <pc:sldMk cId="2844806594" sldId="2401"/>
        </pc:sldMkLst>
      </pc:sldChg>
      <pc:sldChg chg="add del">
        <pc:chgData name="Brad Bale" userId="d2c35c6c-1d81-4b18-b516-91cd21f6505f" providerId="ADAL" clId="{BD74868E-D1CA-4FB4-B338-A47E30E0F133}" dt="2020-05-22T22:38:41.027" v="4150" actId="2696"/>
        <pc:sldMkLst>
          <pc:docMk/>
          <pc:sldMk cId="1504679384" sldId="2402"/>
        </pc:sldMkLst>
      </pc:sldChg>
      <pc:sldChg chg="addSp delSp modSp add mod">
        <pc:chgData name="Brad Bale" userId="d2c35c6c-1d81-4b18-b516-91cd21f6505f" providerId="ADAL" clId="{BD74868E-D1CA-4FB4-B338-A47E30E0F133}" dt="2020-05-21T00:00:28.104" v="552" actId="1076"/>
        <pc:sldMkLst>
          <pc:docMk/>
          <pc:sldMk cId="957991266" sldId="2403"/>
        </pc:sldMkLst>
        <pc:spChg chg="mod">
          <ac:chgData name="Brad Bale" userId="d2c35c6c-1d81-4b18-b516-91cd21f6505f" providerId="ADAL" clId="{BD74868E-D1CA-4FB4-B338-A47E30E0F133}" dt="2020-05-20T23:57:33.895" v="518" actId="255"/>
          <ac:spMkLst>
            <pc:docMk/>
            <pc:sldMk cId="957991266" sldId="2403"/>
            <ac:spMk id="2" creationId="{00000000-0000-0000-0000-000000000000}"/>
          </ac:spMkLst>
        </pc:spChg>
        <pc:spChg chg="add mod">
          <ac:chgData name="Brad Bale" userId="d2c35c6c-1d81-4b18-b516-91cd21f6505f" providerId="ADAL" clId="{BD74868E-D1CA-4FB4-B338-A47E30E0F133}" dt="2020-05-20T23:38:30.316" v="385" actId="14100"/>
          <ac:spMkLst>
            <pc:docMk/>
            <pc:sldMk cId="957991266" sldId="2403"/>
            <ac:spMk id="12" creationId="{2DA9840A-7F6A-4380-A78B-CA5F6341D75F}"/>
          </ac:spMkLst>
        </pc:spChg>
        <pc:spChg chg="add mod">
          <ac:chgData name="Brad Bale" userId="d2c35c6c-1d81-4b18-b516-91cd21f6505f" providerId="ADAL" clId="{BD74868E-D1CA-4FB4-B338-A47E30E0F133}" dt="2020-05-20T23:50:52.086" v="438" actId="20577"/>
          <ac:spMkLst>
            <pc:docMk/>
            <pc:sldMk cId="957991266" sldId="2403"/>
            <ac:spMk id="15" creationId="{DF9CA823-5654-460C-9993-D87831D492E5}"/>
          </ac:spMkLst>
        </pc:spChg>
        <pc:spChg chg="add mod">
          <ac:chgData name="Brad Bale" userId="d2c35c6c-1d81-4b18-b516-91cd21f6505f" providerId="ADAL" clId="{BD74868E-D1CA-4FB4-B338-A47E30E0F133}" dt="2020-05-20T23:55:04.542" v="469" actId="113"/>
          <ac:spMkLst>
            <pc:docMk/>
            <pc:sldMk cId="957991266" sldId="2403"/>
            <ac:spMk id="17" creationId="{61B66491-B382-4491-8442-509EFB4A186E}"/>
          </ac:spMkLst>
        </pc:spChg>
        <pc:spChg chg="add mod">
          <ac:chgData name="Brad Bale" userId="d2c35c6c-1d81-4b18-b516-91cd21f6505f" providerId="ADAL" clId="{BD74868E-D1CA-4FB4-B338-A47E30E0F133}" dt="2020-05-20T23:56:22.819" v="485" actId="207"/>
          <ac:spMkLst>
            <pc:docMk/>
            <pc:sldMk cId="957991266" sldId="2403"/>
            <ac:spMk id="19" creationId="{7609640D-E2F5-4C5F-B024-370CE0E2F01B}"/>
          </ac:spMkLst>
        </pc:spChg>
        <pc:spChg chg="add del mod">
          <ac:chgData name="Brad Bale" userId="d2c35c6c-1d81-4b18-b516-91cd21f6505f" providerId="ADAL" clId="{BD74868E-D1CA-4FB4-B338-A47E30E0F133}" dt="2020-05-20T23:58:36.487" v="526" actId="478"/>
          <ac:spMkLst>
            <pc:docMk/>
            <pc:sldMk cId="957991266" sldId="2403"/>
            <ac:spMk id="22" creationId="{17070099-A65C-44C5-9550-D0D99289EA2B}"/>
          </ac:spMkLst>
        </pc:spChg>
        <pc:spChg chg="add mod">
          <ac:chgData name="Brad Bale" userId="d2c35c6c-1d81-4b18-b516-91cd21f6505f" providerId="ADAL" clId="{BD74868E-D1CA-4FB4-B338-A47E30E0F133}" dt="2020-05-21T00:00:28.104" v="552" actId="1076"/>
          <ac:spMkLst>
            <pc:docMk/>
            <pc:sldMk cId="957991266" sldId="2403"/>
            <ac:spMk id="28" creationId="{0B637050-8EF5-4EF8-BE7A-1718B69F85B4}"/>
          </ac:spMkLst>
        </pc:spChg>
        <pc:spChg chg="add del">
          <ac:chgData name="Brad Bale" userId="d2c35c6c-1d81-4b18-b516-91cd21f6505f" providerId="ADAL" clId="{BD74868E-D1CA-4FB4-B338-A47E30E0F133}" dt="2020-05-20T23:58:29.516" v="525" actId="478"/>
          <ac:spMkLst>
            <pc:docMk/>
            <pc:sldMk cId="957991266" sldId="2403"/>
            <ac:spMk id="29" creationId="{E2D81323-046A-4ED5-946F-0B45E9F1ECB5}"/>
          </ac:spMkLst>
        </pc:spChg>
        <pc:spChg chg="add mod">
          <ac:chgData name="Brad Bale" userId="d2c35c6c-1d81-4b18-b516-91cd21f6505f" providerId="ADAL" clId="{BD74868E-D1CA-4FB4-B338-A47E30E0F133}" dt="2020-05-21T00:00:15.694" v="549" actId="1035"/>
          <ac:spMkLst>
            <pc:docMk/>
            <pc:sldMk cId="957991266" sldId="2403"/>
            <ac:spMk id="30" creationId="{55020B0A-DF34-4DED-A779-485152052233}"/>
          </ac:spMkLst>
        </pc:spChg>
        <pc:picChg chg="add mod modCrop">
          <ac:chgData name="Brad Bale" userId="d2c35c6c-1d81-4b18-b516-91cd21f6505f" providerId="ADAL" clId="{BD74868E-D1CA-4FB4-B338-A47E30E0F133}" dt="2020-05-20T23:46:50.339" v="396" actId="1076"/>
          <ac:picMkLst>
            <pc:docMk/>
            <pc:sldMk cId="957991266" sldId="2403"/>
            <ac:picMk id="14" creationId="{BD15237B-8D5D-4D46-98E2-40C5A9A2B167}"/>
          </ac:picMkLst>
        </pc:picChg>
      </pc:sldChg>
      <pc:sldChg chg="modSp add del mod">
        <pc:chgData name="Brad Bale" userId="d2c35c6c-1d81-4b18-b516-91cd21f6505f" providerId="ADAL" clId="{BD74868E-D1CA-4FB4-B338-A47E30E0F133}" dt="2020-05-22T16:56:25.695" v="1036" actId="2696"/>
        <pc:sldMkLst>
          <pc:docMk/>
          <pc:sldMk cId="1892144013" sldId="2404"/>
        </pc:sldMkLst>
        <pc:spChg chg="mod">
          <ac:chgData name="Brad Bale" userId="d2c35c6c-1d81-4b18-b516-91cd21f6505f" providerId="ADAL" clId="{BD74868E-D1CA-4FB4-B338-A47E30E0F133}" dt="2020-05-22T16:38:00.436" v="825" actId="1035"/>
          <ac:spMkLst>
            <pc:docMk/>
            <pc:sldMk cId="1892144013" sldId="2404"/>
            <ac:spMk id="3" creationId="{27EB0F9D-6058-4E46-A0B7-AFA7B6FF86AF}"/>
          </ac:spMkLst>
        </pc:spChg>
        <pc:spChg chg="mod">
          <ac:chgData name="Brad Bale" userId="d2c35c6c-1d81-4b18-b516-91cd21f6505f" providerId="ADAL" clId="{BD74868E-D1CA-4FB4-B338-A47E30E0F133}" dt="2020-05-22T16:38:04.629" v="826" actId="14100"/>
          <ac:spMkLst>
            <pc:docMk/>
            <pc:sldMk cId="1892144013" sldId="2404"/>
            <ac:spMk id="4" creationId="{9DF394B9-B7B8-4AE4-9778-262FC44F2803}"/>
          </ac:spMkLst>
        </pc:spChg>
      </pc:sldChg>
      <pc:sldChg chg="addSp modSp add mod">
        <pc:chgData name="Brad Bale" userId="d2c35c6c-1d81-4b18-b516-91cd21f6505f" providerId="ADAL" clId="{BD74868E-D1CA-4FB4-B338-A47E30E0F133}" dt="2020-05-22T17:04:45.281" v="1121" actId="20577"/>
        <pc:sldMkLst>
          <pc:docMk/>
          <pc:sldMk cId="3150718054" sldId="2404"/>
        </pc:sldMkLst>
        <pc:spChg chg="mod">
          <ac:chgData name="Brad Bale" userId="d2c35c6c-1d81-4b18-b516-91cd21f6505f" providerId="ADAL" clId="{BD74868E-D1CA-4FB4-B338-A47E30E0F133}" dt="2020-05-22T17:04:45.281" v="1121" actId="20577"/>
          <ac:spMkLst>
            <pc:docMk/>
            <pc:sldMk cId="3150718054" sldId="2404"/>
            <ac:spMk id="2" creationId="{8F9D7D1D-1FB6-430D-B96A-35BC3729DB93}"/>
          </ac:spMkLst>
        </pc:spChg>
        <pc:spChg chg="add mod">
          <ac:chgData name="Brad Bale" userId="d2c35c6c-1d81-4b18-b516-91cd21f6505f" providerId="ADAL" clId="{BD74868E-D1CA-4FB4-B338-A47E30E0F133}" dt="2020-05-22T16:58:51.443" v="1075" actId="1035"/>
          <ac:spMkLst>
            <pc:docMk/>
            <pc:sldMk cId="3150718054" sldId="2404"/>
            <ac:spMk id="3" creationId="{591B237D-EEA8-4913-A59A-F5CC1D9F5DB8}"/>
          </ac:spMkLst>
        </pc:spChg>
        <pc:spChg chg="add mod">
          <ac:chgData name="Brad Bale" userId="d2c35c6c-1d81-4b18-b516-91cd21f6505f" providerId="ADAL" clId="{BD74868E-D1CA-4FB4-B338-A47E30E0F133}" dt="2020-05-22T17:00:01.918" v="1105" actId="13926"/>
          <ac:spMkLst>
            <pc:docMk/>
            <pc:sldMk cId="3150718054" sldId="2404"/>
            <ac:spMk id="5" creationId="{A5C89256-1910-49FE-BDC6-2FA68596F0C9}"/>
          </ac:spMkLst>
        </pc:spChg>
      </pc:sldChg>
      <pc:sldChg chg="modSp add mod">
        <pc:chgData name="Brad Bale" userId="d2c35c6c-1d81-4b18-b516-91cd21f6505f" providerId="ADAL" clId="{BD74868E-D1CA-4FB4-B338-A47E30E0F133}" dt="2020-05-23T17:35:57.379" v="4362" actId="20577"/>
        <pc:sldMkLst>
          <pc:docMk/>
          <pc:sldMk cId="1577349133" sldId="2405"/>
        </pc:sldMkLst>
        <pc:spChg chg="mod">
          <ac:chgData name="Brad Bale" userId="d2c35c6c-1d81-4b18-b516-91cd21f6505f" providerId="ADAL" clId="{BD74868E-D1CA-4FB4-B338-A47E30E0F133}" dt="2020-05-23T17:35:57.379" v="4362" actId="20577"/>
          <ac:spMkLst>
            <pc:docMk/>
            <pc:sldMk cId="1577349133" sldId="2405"/>
            <ac:spMk id="8" creationId="{7CC26694-8AF6-40EB-8395-27E7F69B65A7}"/>
          </ac:spMkLst>
        </pc:spChg>
      </pc:sldChg>
      <pc:sldChg chg="modSp add mod">
        <pc:chgData name="Brad Bale" userId="d2c35c6c-1d81-4b18-b516-91cd21f6505f" providerId="ADAL" clId="{BD74868E-D1CA-4FB4-B338-A47E30E0F133}" dt="2020-05-23T17:36:55.858" v="4437" actId="20577"/>
        <pc:sldMkLst>
          <pc:docMk/>
          <pc:sldMk cId="281428047" sldId="2406"/>
        </pc:sldMkLst>
        <pc:spChg chg="mod">
          <ac:chgData name="Brad Bale" userId="d2c35c6c-1d81-4b18-b516-91cd21f6505f" providerId="ADAL" clId="{BD74868E-D1CA-4FB4-B338-A47E30E0F133}" dt="2020-05-23T17:36:55.858" v="4437" actId="20577"/>
          <ac:spMkLst>
            <pc:docMk/>
            <pc:sldMk cId="281428047" sldId="2406"/>
            <ac:spMk id="8" creationId="{7CC26694-8AF6-40EB-8395-27E7F69B65A7}"/>
          </ac:spMkLst>
        </pc:spChg>
      </pc:sldChg>
      <pc:sldChg chg="addSp delSp modSp add mod">
        <pc:chgData name="Brad Bale" userId="d2c35c6c-1d81-4b18-b516-91cd21f6505f" providerId="ADAL" clId="{BD74868E-D1CA-4FB4-B338-A47E30E0F133}" dt="2020-05-22T18:21:04.762" v="2521" actId="14100"/>
        <pc:sldMkLst>
          <pc:docMk/>
          <pc:sldMk cId="2603544369" sldId="2407"/>
        </pc:sldMkLst>
        <pc:spChg chg="mod">
          <ac:chgData name="Brad Bale" userId="d2c35c6c-1d81-4b18-b516-91cd21f6505f" providerId="ADAL" clId="{BD74868E-D1CA-4FB4-B338-A47E30E0F133}" dt="2020-05-22T18:20:48.498" v="2517" actId="20577"/>
          <ac:spMkLst>
            <pc:docMk/>
            <pc:sldMk cId="2603544369" sldId="2407"/>
            <ac:spMk id="2" creationId="{00000000-0000-0000-0000-000000000000}"/>
          </ac:spMkLst>
        </pc:spChg>
        <pc:spChg chg="add del mod">
          <ac:chgData name="Brad Bale" userId="d2c35c6c-1d81-4b18-b516-91cd21f6505f" providerId="ADAL" clId="{BD74868E-D1CA-4FB4-B338-A47E30E0F133}" dt="2020-05-22T18:21:00.965" v="2520"/>
          <ac:spMkLst>
            <pc:docMk/>
            <pc:sldMk cId="2603544369" sldId="2407"/>
            <ac:spMk id="5" creationId="{A51B2E07-E373-422F-B61F-F85EA6E67A72}"/>
          </ac:spMkLst>
        </pc:spChg>
        <pc:spChg chg="del mod">
          <ac:chgData name="Brad Bale" userId="d2c35c6c-1d81-4b18-b516-91cd21f6505f" providerId="ADAL" clId="{BD74868E-D1CA-4FB4-B338-A47E30E0F133}" dt="2020-05-22T18:19:33.985" v="2487" actId="931"/>
          <ac:spMkLst>
            <pc:docMk/>
            <pc:sldMk cId="2603544369" sldId="2407"/>
            <ac:spMk id="8" creationId="{7CC26694-8AF6-40EB-8395-27E7F69B65A7}"/>
          </ac:spMkLst>
        </pc:spChg>
        <pc:picChg chg="add mod modCrop">
          <ac:chgData name="Brad Bale" userId="d2c35c6c-1d81-4b18-b516-91cd21f6505f" providerId="ADAL" clId="{BD74868E-D1CA-4FB4-B338-A47E30E0F133}" dt="2020-05-22T18:21:04.762" v="2521" actId="14100"/>
          <ac:picMkLst>
            <pc:docMk/>
            <pc:sldMk cId="2603544369" sldId="2407"/>
            <ac:picMk id="4" creationId="{419AE62C-921D-4031-9332-8E4A61B4145F}"/>
          </ac:picMkLst>
        </pc:picChg>
      </pc:sldChg>
      <pc:sldChg chg="addSp delSp modSp add mod">
        <pc:chgData name="Brad Bale" userId="d2c35c6c-1d81-4b18-b516-91cd21f6505f" providerId="ADAL" clId="{BD74868E-D1CA-4FB4-B338-A47E30E0F133}" dt="2020-05-22T18:32:15.275" v="2601" actId="14100"/>
        <pc:sldMkLst>
          <pc:docMk/>
          <pc:sldMk cId="288390509" sldId="2408"/>
        </pc:sldMkLst>
        <pc:spChg chg="mod">
          <ac:chgData name="Brad Bale" userId="d2c35c6c-1d81-4b18-b516-91cd21f6505f" providerId="ADAL" clId="{BD74868E-D1CA-4FB4-B338-A47E30E0F133}" dt="2020-05-22T18:25:51.942" v="2579" actId="20577"/>
          <ac:spMkLst>
            <pc:docMk/>
            <pc:sldMk cId="288390509" sldId="2408"/>
            <ac:spMk id="2" creationId="{00000000-0000-0000-0000-000000000000}"/>
          </ac:spMkLst>
        </pc:spChg>
        <pc:spChg chg="add del mod">
          <ac:chgData name="Brad Bale" userId="d2c35c6c-1d81-4b18-b516-91cd21f6505f" providerId="ADAL" clId="{BD74868E-D1CA-4FB4-B338-A47E30E0F133}" dt="2020-05-22T18:28:19.266" v="2582" actId="931"/>
          <ac:spMkLst>
            <pc:docMk/>
            <pc:sldMk cId="288390509" sldId="2408"/>
            <ac:spMk id="5" creationId="{7EB8D7FF-B292-48B6-B326-BF76F5F30C35}"/>
          </ac:spMkLst>
        </pc:spChg>
        <pc:spChg chg="add del mod">
          <ac:chgData name="Brad Bale" userId="d2c35c6c-1d81-4b18-b516-91cd21f6505f" providerId="ADAL" clId="{BD74868E-D1CA-4FB4-B338-A47E30E0F133}" dt="2020-05-22T18:26:54.236" v="2581" actId="931"/>
          <ac:spMkLst>
            <pc:docMk/>
            <pc:sldMk cId="288390509" sldId="2408"/>
            <ac:spMk id="8" creationId="{59BFD8E0-9D98-46E1-8819-7A21FC0E5733}"/>
          </ac:spMkLst>
        </pc:spChg>
        <pc:spChg chg="add del mod">
          <ac:chgData name="Brad Bale" userId="d2c35c6c-1d81-4b18-b516-91cd21f6505f" providerId="ADAL" clId="{BD74868E-D1CA-4FB4-B338-A47E30E0F133}" dt="2020-05-22T18:29:08.770" v="2587" actId="478"/>
          <ac:spMkLst>
            <pc:docMk/>
            <pc:sldMk cId="288390509" sldId="2408"/>
            <ac:spMk id="11" creationId="{311A49AC-F5CC-47DF-968F-F1337C3797BA}"/>
          </ac:spMkLst>
        </pc:spChg>
        <pc:spChg chg="add del mod">
          <ac:chgData name="Brad Bale" userId="d2c35c6c-1d81-4b18-b516-91cd21f6505f" providerId="ADAL" clId="{BD74868E-D1CA-4FB4-B338-A47E30E0F133}" dt="2020-05-22T18:31:37.068" v="2593" actId="478"/>
          <ac:spMkLst>
            <pc:docMk/>
            <pc:sldMk cId="288390509" sldId="2408"/>
            <ac:spMk id="14" creationId="{CC23DA93-FB35-4175-B5A2-98B31DB561D3}"/>
          </ac:spMkLst>
        </pc:spChg>
        <pc:picChg chg="del">
          <ac:chgData name="Brad Bale" userId="d2c35c6c-1d81-4b18-b516-91cd21f6505f" providerId="ADAL" clId="{BD74868E-D1CA-4FB4-B338-A47E30E0F133}" dt="2020-05-22T18:25:42.875" v="2572" actId="478"/>
          <ac:picMkLst>
            <pc:docMk/>
            <pc:sldMk cId="288390509" sldId="2408"/>
            <ac:picMk id="4" creationId="{419AE62C-921D-4031-9332-8E4A61B4145F}"/>
          </ac:picMkLst>
        </pc:picChg>
        <pc:picChg chg="add del mod">
          <ac:chgData name="Brad Bale" userId="d2c35c6c-1d81-4b18-b516-91cd21f6505f" providerId="ADAL" clId="{BD74868E-D1CA-4FB4-B338-A47E30E0F133}" dt="2020-05-22T18:26:54.236" v="2581" actId="931"/>
          <ac:picMkLst>
            <pc:docMk/>
            <pc:sldMk cId="288390509" sldId="2408"/>
            <ac:picMk id="7" creationId="{D7078769-6C8C-4106-8527-FF96215268E3}"/>
          </ac:picMkLst>
        </pc:picChg>
        <pc:picChg chg="add mod">
          <ac:chgData name="Brad Bale" userId="d2c35c6c-1d81-4b18-b516-91cd21f6505f" providerId="ADAL" clId="{BD74868E-D1CA-4FB4-B338-A47E30E0F133}" dt="2020-05-22T18:29:01.012" v="2585" actId="1076"/>
          <ac:picMkLst>
            <pc:docMk/>
            <pc:sldMk cId="288390509" sldId="2408"/>
            <ac:picMk id="10" creationId="{0AEAFBF7-90BF-4C29-9E39-04E54B5C48F4}"/>
          </ac:picMkLst>
        </pc:picChg>
        <pc:picChg chg="add mod modCrop">
          <ac:chgData name="Brad Bale" userId="d2c35c6c-1d81-4b18-b516-91cd21f6505f" providerId="ADAL" clId="{BD74868E-D1CA-4FB4-B338-A47E30E0F133}" dt="2020-05-22T18:32:15.275" v="2601" actId="14100"/>
          <ac:picMkLst>
            <pc:docMk/>
            <pc:sldMk cId="288390509" sldId="2408"/>
            <ac:picMk id="13" creationId="{56920E0D-8592-405B-9EB3-A107DF243814}"/>
          </ac:picMkLst>
        </pc:picChg>
      </pc:sldChg>
      <pc:sldChg chg="modSp add mod">
        <pc:chgData name="Brad Bale" userId="d2c35c6c-1d81-4b18-b516-91cd21f6505f" providerId="ADAL" clId="{BD74868E-D1CA-4FB4-B338-A47E30E0F133}" dt="2020-05-22T18:45:36.731" v="2884" actId="14100"/>
        <pc:sldMkLst>
          <pc:docMk/>
          <pc:sldMk cId="3572647253" sldId="2409"/>
        </pc:sldMkLst>
        <pc:spChg chg="mod">
          <ac:chgData name="Brad Bale" userId="d2c35c6c-1d81-4b18-b516-91cd21f6505f" providerId="ADAL" clId="{BD74868E-D1CA-4FB4-B338-A47E30E0F133}" dt="2020-05-22T18:45:36.731" v="2884" actId="14100"/>
          <ac:spMkLst>
            <pc:docMk/>
            <pc:sldMk cId="3572647253" sldId="2409"/>
            <ac:spMk id="8" creationId="{7CC26694-8AF6-40EB-8395-27E7F69B65A7}"/>
          </ac:spMkLst>
        </pc:spChg>
      </pc:sldChg>
      <pc:sldChg chg="addSp delSp modSp add mod">
        <pc:chgData name="Brad Bale" userId="d2c35c6c-1d81-4b18-b516-91cd21f6505f" providerId="ADAL" clId="{BD74868E-D1CA-4FB4-B338-A47E30E0F133}" dt="2020-05-22T19:01:44.468" v="2908" actId="14100"/>
        <pc:sldMkLst>
          <pc:docMk/>
          <pc:sldMk cId="14868798" sldId="2410"/>
        </pc:sldMkLst>
        <pc:spChg chg="mod">
          <ac:chgData name="Brad Bale" userId="d2c35c6c-1d81-4b18-b516-91cd21f6505f" providerId="ADAL" clId="{BD74868E-D1CA-4FB4-B338-A47E30E0F133}" dt="2020-05-22T19:01:28.376" v="2905" actId="14100"/>
          <ac:spMkLst>
            <pc:docMk/>
            <pc:sldMk cId="14868798" sldId="2410"/>
            <ac:spMk id="2" creationId="{00000000-0000-0000-0000-000000000000}"/>
          </ac:spMkLst>
        </pc:spChg>
        <pc:spChg chg="add del mod">
          <ac:chgData name="Brad Bale" userId="d2c35c6c-1d81-4b18-b516-91cd21f6505f" providerId="ADAL" clId="{BD74868E-D1CA-4FB4-B338-A47E30E0F133}" dt="2020-05-22T19:00:57.952" v="2898" actId="931"/>
          <ac:spMkLst>
            <pc:docMk/>
            <pc:sldMk cId="14868798" sldId="2410"/>
            <ac:spMk id="4" creationId="{91E71AAB-9AB4-4460-B43F-65C15B9B404E}"/>
          </ac:spMkLst>
        </pc:spChg>
        <pc:spChg chg="add del mod">
          <ac:chgData name="Brad Bale" userId="d2c35c6c-1d81-4b18-b516-91cd21f6505f" providerId="ADAL" clId="{BD74868E-D1CA-4FB4-B338-A47E30E0F133}" dt="2020-05-22T19:01:12.188" v="2902" actId="478"/>
          <ac:spMkLst>
            <pc:docMk/>
            <pc:sldMk cId="14868798" sldId="2410"/>
            <ac:spMk id="7" creationId="{C11C6DC5-E67D-4A05-B480-5D1B17E9410F}"/>
          </ac:spMkLst>
        </pc:spChg>
        <pc:picChg chg="add mod">
          <ac:chgData name="Brad Bale" userId="d2c35c6c-1d81-4b18-b516-91cd21f6505f" providerId="ADAL" clId="{BD74868E-D1CA-4FB4-B338-A47E30E0F133}" dt="2020-05-22T19:01:44.468" v="2908" actId="14100"/>
          <ac:picMkLst>
            <pc:docMk/>
            <pc:sldMk cId="14868798" sldId="2410"/>
            <ac:picMk id="6" creationId="{B07758F3-CFDA-4DF5-896F-833C62192BB8}"/>
          </ac:picMkLst>
        </pc:picChg>
        <pc:picChg chg="del">
          <ac:chgData name="Brad Bale" userId="d2c35c6c-1d81-4b18-b516-91cd21f6505f" providerId="ADAL" clId="{BD74868E-D1CA-4FB4-B338-A47E30E0F133}" dt="2020-05-22T18:59:17.195" v="2897" actId="478"/>
          <ac:picMkLst>
            <pc:docMk/>
            <pc:sldMk cId="14868798" sldId="2410"/>
            <ac:picMk id="10" creationId="{0AEAFBF7-90BF-4C29-9E39-04E54B5C48F4}"/>
          </ac:picMkLst>
        </pc:picChg>
        <pc:picChg chg="del">
          <ac:chgData name="Brad Bale" userId="d2c35c6c-1d81-4b18-b516-91cd21f6505f" providerId="ADAL" clId="{BD74868E-D1CA-4FB4-B338-A47E30E0F133}" dt="2020-05-22T18:59:14.828" v="2896" actId="478"/>
          <ac:picMkLst>
            <pc:docMk/>
            <pc:sldMk cId="14868798" sldId="2410"/>
            <ac:picMk id="13" creationId="{56920E0D-8592-405B-9EB3-A107DF243814}"/>
          </ac:picMkLst>
        </pc:picChg>
      </pc:sldChg>
      <pc:sldChg chg="modSp add mod">
        <pc:chgData name="Brad Bale" userId="d2c35c6c-1d81-4b18-b516-91cd21f6505f" providerId="ADAL" clId="{BD74868E-D1CA-4FB4-B338-A47E30E0F133}" dt="2020-05-22T20:01:11.048" v="3790" actId="313"/>
        <pc:sldMkLst>
          <pc:docMk/>
          <pc:sldMk cId="2771187632" sldId="2411"/>
        </pc:sldMkLst>
        <pc:spChg chg="mod">
          <ac:chgData name="Brad Bale" userId="d2c35c6c-1d81-4b18-b516-91cd21f6505f" providerId="ADAL" clId="{BD74868E-D1CA-4FB4-B338-A47E30E0F133}" dt="2020-05-22T19:55:09.524" v="3264" actId="14100"/>
          <ac:spMkLst>
            <pc:docMk/>
            <pc:sldMk cId="2771187632" sldId="2411"/>
            <ac:spMk id="2" creationId="{00000000-0000-0000-0000-000000000000}"/>
          </ac:spMkLst>
        </pc:spChg>
        <pc:spChg chg="mod">
          <ac:chgData name="Brad Bale" userId="d2c35c6c-1d81-4b18-b516-91cd21f6505f" providerId="ADAL" clId="{BD74868E-D1CA-4FB4-B338-A47E30E0F133}" dt="2020-05-22T20:01:11.048" v="3790" actId="313"/>
          <ac:spMkLst>
            <pc:docMk/>
            <pc:sldMk cId="2771187632" sldId="2411"/>
            <ac:spMk id="8" creationId="{7CC26694-8AF6-40EB-8395-27E7F69B65A7}"/>
          </ac:spMkLst>
        </pc:spChg>
      </pc:sldChg>
      <pc:sldChg chg="modSp add del">
        <pc:chgData name="Brad Bale" userId="d2c35c6c-1d81-4b18-b516-91cd21f6505f" providerId="ADAL" clId="{BD74868E-D1CA-4FB4-B338-A47E30E0F133}" dt="2020-05-22T21:04:54.242" v="3974" actId="2696"/>
        <pc:sldMkLst>
          <pc:docMk/>
          <pc:sldMk cId="405898663" sldId="2412"/>
        </pc:sldMkLst>
        <pc:spChg chg="mod">
          <ac:chgData name="Brad Bale" userId="d2c35c6c-1d81-4b18-b516-91cd21f6505f" providerId="ADAL" clId="{BD74868E-D1CA-4FB4-B338-A47E30E0F133}" dt="2020-05-22T20:45:25.996" v="3798"/>
          <ac:spMkLst>
            <pc:docMk/>
            <pc:sldMk cId="405898663" sldId="2412"/>
            <ac:spMk id="4" creationId="{00000000-0000-0000-0000-000000000000}"/>
          </ac:spMkLst>
        </pc:spChg>
      </pc:sldChg>
      <pc:sldChg chg="modSp add del">
        <pc:chgData name="Brad Bale" userId="d2c35c6c-1d81-4b18-b516-91cd21f6505f" providerId="ADAL" clId="{BD74868E-D1CA-4FB4-B338-A47E30E0F133}" dt="2020-05-22T21:05:00.363" v="3975" actId="2696"/>
        <pc:sldMkLst>
          <pc:docMk/>
          <pc:sldMk cId="2798315742" sldId="2413"/>
        </pc:sldMkLst>
        <pc:spChg chg="mod">
          <ac:chgData name="Brad Bale" userId="d2c35c6c-1d81-4b18-b516-91cd21f6505f" providerId="ADAL" clId="{BD74868E-D1CA-4FB4-B338-A47E30E0F133}" dt="2020-05-22T20:46:19.386" v="3799"/>
          <ac:spMkLst>
            <pc:docMk/>
            <pc:sldMk cId="2798315742" sldId="2413"/>
            <ac:spMk id="4" creationId="{00000000-0000-0000-0000-000000000000}"/>
          </ac:spMkLst>
        </pc:spChg>
      </pc:sldChg>
      <pc:sldChg chg="modSp add del">
        <pc:chgData name="Brad Bale" userId="d2c35c6c-1d81-4b18-b516-91cd21f6505f" providerId="ADAL" clId="{BD74868E-D1CA-4FB4-B338-A47E30E0F133}" dt="2020-05-22T21:07:05.118" v="4025" actId="2696"/>
        <pc:sldMkLst>
          <pc:docMk/>
          <pc:sldMk cId="1380726512" sldId="2414"/>
        </pc:sldMkLst>
        <pc:spChg chg="mod">
          <ac:chgData name="Brad Bale" userId="d2c35c6c-1d81-4b18-b516-91cd21f6505f" providerId="ADAL" clId="{BD74868E-D1CA-4FB4-B338-A47E30E0F133}" dt="2020-05-22T20:47:19.277" v="3800"/>
          <ac:spMkLst>
            <pc:docMk/>
            <pc:sldMk cId="1380726512" sldId="2414"/>
            <ac:spMk id="4" creationId="{00000000-0000-0000-0000-000000000000}"/>
          </ac:spMkLst>
        </pc:spChg>
      </pc:sldChg>
      <pc:sldChg chg="modSp add del mod">
        <pc:chgData name="Brad Bale" userId="d2c35c6c-1d81-4b18-b516-91cd21f6505f" providerId="ADAL" clId="{BD74868E-D1CA-4FB4-B338-A47E30E0F133}" dt="2020-05-22T21:07:12.274" v="4026" actId="2696"/>
        <pc:sldMkLst>
          <pc:docMk/>
          <pc:sldMk cId="2013298292" sldId="2415"/>
        </pc:sldMkLst>
        <pc:spChg chg="mod">
          <ac:chgData name="Brad Bale" userId="d2c35c6c-1d81-4b18-b516-91cd21f6505f" providerId="ADAL" clId="{BD74868E-D1CA-4FB4-B338-A47E30E0F133}" dt="2020-05-22T20:47:53.119" v="3802" actId="27636"/>
          <ac:spMkLst>
            <pc:docMk/>
            <pc:sldMk cId="2013298292" sldId="2415"/>
            <ac:spMk id="2" creationId="{00000000-0000-0000-0000-000000000000}"/>
          </ac:spMkLst>
        </pc:spChg>
        <pc:spChg chg="mod">
          <ac:chgData name="Brad Bale" userId="d2c35c6c-1d81-4b18-b516-91cd21f6505f" providerId="ADAL" clId="{BD74868E-D1CA-4FB4-B338-A47E30E0F133}" dt="2020-05-22T20:47:53.065" v="3801"/>
          <ac:spMkLst>
            <pc:docMk/>
            <pc:sldMk cId="2013298292" sldId="2415"/>
            <ac:spMk id="4" creationId="{00000000-0000-0000-0000-000000000000}"/>
          </ac:spMkLst>
        </pc:spChg>
      </pc:sldChg>
      <pc:sldChg chg="modSp add mod">
        <pc:chgData name="Brad Bale" userId="d2c35c6c-1d81-4b18-b516-91cd21f6505f" providerId="ADAL" clId="{BD74868E-D1CA-4FB4-B338-A47E30E0F133}" dt="2020-05-22T22:21:56.173" v="4103" actId="20577"/>
        <pc:sldMkLst>
          <pc:docMk/>
          <pc:sldMk cId="1579621298" sldId="2416"/>
        </pc:sldMkLst>
        <pc:spChg chg="mod">
          <ac:chgData name="Brad Bale" userId="d2c35c6c-1d81-4b18-b516-91cd21f6505f" providerId="ADAL" clId="{BD74868E-D1CA-4FB4-B338-A47E30E0F133}" dt="2020-05-22T22:21:56.173" v="4103" actId="20577"/>
          <ac:spMkLst>
            <pc:docMk/>
            <pc:sldMk cId="1579621298" sldId="2416"/>
            <ac:spMk id="8" creationId="{7CC26694-8AF6-40EB-8395-27E7F69B65A7}"/>
          </ac:spMkLst>
        </pc:spChg>
      </pc:sldChg>
      <pc:sldChg chg="delSp modSp add mod ord delAnim">
        <pc:chgData name="Brad Bale" userId="d2c35c6c-1d81-4b18-b516-91cd21f6505f" providerId="ADAL" clId="{BD74868E-D1CA-4FB4-B338-A47E30E0F133}" dt="2020-05-22T22:22:22.326" v="4107"/>
        <pc:sldMkLst>
          <pc:docMk/>
          <pc:sldMk cId="3432501394" sldId="2417"/>
        </pc:sldMkLst>
        <pc:spChg chg="del">
          <ac:chgData name="Brad Bale" userId="d2c35c6c-1d81-4b18-b516-91cd21f6505f" providerId="ADAL" clId="{BD74868E-D1CA-4FB4-B338-A47E30E0F133}" dt="2020-05-22T22:16:43.158" v="4053" actId="478"/>
          <ac:spMkLst>
            <pc:docMk/>
            <pc:sldMk cId="3432501394" sldId="2417"/>
            <ac:spMk id="5" creationId="{69FA6765-DF35-4DCA-9095-62F7D2989373}"/>
          </ac:spMkLst>
        </pc:spChg>
        <pc:spChg chg="del">
          <ac:chgData name="Brad Bale" userId="d2c35c6c-1d81-4b18-b516-91cd21f6505f" providerId="ADAL" clId="{BD74868E-D1CA-4FB4-B338-A47E30E0F133}" dt="2020-05-22T22:16:39.139" v="4052" actId="478"/>
          <ac:spMkLst>
            <pc:docMk/>
            <pc:sldMk cId="3432501394" sldId="2417"/>
            <ac:spMk id="8" creationId="{0457A8C4-8E5B-40C5-9FB6-4A24DFBFBE31}"/>
          </ac:spMkLst>
        </pc:spChg>
        <pc:spChg chg="del mod">
          <ac:chgData name="Brad Bale" userId="d2c35c6c-1d81-4b18-b516-91cd21f6505f" providerId="ADAL" clId="{BD74868E-D1CA-4FB4-B338-A47E30E0F133}" dt="2020-05-22T22:16:47.398" v="4055" actId="478"/>
          <ac:spMkLst>
            <pc:docMk/>
            <pc:sldMk cId="3432501394" sldId="2417"/>
            <ac:spMk id="9" creationId="{13CB107E-E64E-471C-BD25-28B6B859AB43}"/>
          </ac:spMkLst>
        </pc:spChg>
      </pc:sldChg>
      <pc:sldChg chg="addSp delSp modSp add mod">
        <pc:chgData name="Brad Bale" userId="d2c35c6c-1d81-4b18-b516-91cd21f6505f" providerId="ADAL" clId="{BD74868E-D1CA-4FB4-B338-A47E30E0F133}" dt="2020-05-22T22:36:14.847" v="4143" actId="1076"/>
        <pc:sldMkLst>
          <pc:docMk/>
          <pc:sldMk cId="736740711" sldId="2418"/>
        </pc:sldMkLst>
        <pc:spChg chg="mod">
          <ac:chgData name="Brad Bale" userId="d2c35c6c-1d81-4b18-b516-91cd21f6505f" providerId="ADAL" clId="{BD74868E-D1CA-4FB4-B338-A47E30E0F133}" dt="2020-05-22T22:23:24.469" v="4118" actId="20577"/>
          <ac:spMkLst>
            <pc:docMk/>
            <pc:sldMk cId="736740711" sldId="2418"/>
            <ac:spMk id="2" creationId="{00000000-0000-0000-0000-000000000000}"/>
          </ac:spMkLst>
        </pc:spChg>
        <pc:spChg chg="add del mod">
          <ac:chgData name="Brad Bale" userId="d2c35c6c-1d81-4b18-b516-91cd21f6505f" providerId="ADAL" clId="{BD74868E-D1CA-4FB4-B338-A47E30E0F133}" dt="2020-05-22T22:25:37.794" v="4120" actId="931"/>
          <ac:spMkLst>
            <pc:docMk/>
            <pc:sldMk cId="736740711" sldId="2418"/>
            <ac:spMk id="4" creationId="{5F221060-5B34-476F-8A6E-8A70DE97735D}"/>
          </ac:spMkLst>
        </pc:spChg>
        <pc:spChg chg="add del mod">
          <ac:chgData name="Brad Bale" userId="d2c35c6c-1d81-4b18-b516-91cd21f6505f" providerId="ADAL" clId="{BD74868E-D1CA-4FB4-B338-A47E30E0F133}" dt="2020-05-22T22:25:57.122" v="4124" actId="478"/>
          <ac:spMkLst>
            <pc:docMk/>
            <pc:sldMk cId="736740711" sldId="2418"/>
            <ac:spMk id="8" creationId="{69761524-ECDC-4B55-88C7-958664E42EC9}"/>
          </ac:spMkLst>
        </pc:spChg>
        <pc:spChg chg="add mod">
          <ac:chgData name="Brad Bale" userId="d2c35c6c-1d81-4b18-b516-91cd21f6505f" providerId="ADAL" clId="{BD74868E-D1CA-4FB4-B338-A47E30E0F133}" dt="2020-05-22T22:28:22.365" v="4130" actId="962"/>
          <ac:spMkLst>
            <pc:docMk/>
            <pc:sldMk cId="736740711" sldId="2418"/>
            <ac:spMk id="11" creationId="{B3D68390-0ADB-4098-A547-9A4CCB2BF42A}"/>
          </ac:spMkLst>
        </pc:spChg>
        <pc:picChg chg="del">
          <ac:chgData name="Brad Bale" userId="d2c35c6c-1d81-4b18-b516-91cd21f6505f" providerId="ADAL" clId="{BD74868E-D1CA-4FB4-B338-A47E30E0F133}" dt="2020-05-22T22:23:27.957" v="4119" actId="478"/>
          <ac:picMkLst>
            <pc:docMk/>
            <pc:sldMk cId="736740711" sldId="2418"/>
            <ac:picMk id="6" creationId="{B07758F3-CFDA-4DF5-896F-833C62192BB8}"/>
          </ac:picMkLst>
        </pc:picChg>
        <pc:picChg chg="add mod modCrop">
          <ac:chgData name="Brad Bale" userId="d2c35c6c-1d81-4b18-b516-91cd21f6505f" providerId="ADAL" clId="{BD74868E-D1CA-4FB4-B338-A47E30E0F133}" dt="2020-05-22T22:35:53.590" v="4142" actId="1076"/>
          <ac:picMkLst>
            <pc:docMk/>
            <pc:sldMk cId="736740711" sldId="2418"/>
            <ac:picMk id="7" creationId="{012FEFA4-8D2B-4BE7-A083-697A69E9F833}"/>
          </ac:picMkLst>
        </pc:picChg>
        <pc:picChg chg="add mod modCrop">
          <ac:chgData name="Brad Bale" userId="d2c35c6c-1d81-4b18-b516-91cd21f6505f" providerId="ADAL" clId="{BD74868E-D1CA-4FB4-B338-A47E30E0F133}" dt="2020-05-22T22:36:14.847" v="4143" actId="1076"/>
          <ac:picMkLst>
            <pc:docMk/>
            <pc:sldMk cId="736740711" sldId="2418"/>
            <ac:picMk id="10" creationId="{9655E559-BF9A-4A11-BCA5-A0158A4DAE59}"/>
          </ac:picMkLst>
        </pc:picChg>
      </pc:sldChg>
      <pc:sldChg chg="add">
        <pc:chgData name="Brad Bale" userId="d2c35c6c-1d81-4b18-b516-91cd21f6505f" providerId="ADAL" clId="{BD74868E-D1CA-4FB4-B338-A47E30E0F133}" dt="2020-05-23T17:41:36.218" v="4438"/>
        <pc:sldMkLst>
          <pc:docMk/>
          <pc:sldMk cId="112922568" sldId="2419"/>
        </pc:sldMkLst>
      </pc:sldChg>
      <pc:sldChg chg="modSp add mod">
        <pc:chgData name="Brad Bale" userId="d2c35c6c-1d81-4b18-b516-91cd21f6505f" providerId="ADAL" clId="{BD74868E-D1CA-4FB4-B338-A47E30E0F133}" dt="2020-05-23T18:08:26.540" v="4937" actId="20577"/>
        <pc:sldMkLst>
          <pc:docMk/>
          <pc:sldMk cId="3703344268" sldId="2420"/>
        </pc:sldMkLst>
        <pc:spChg chg="mod">
          <ac:chgData name="Brad Bale" userId="d2c35c6c-1d81-4b18-b516-91cd21f6505f" providerId="ADAL" clId="{BD74868E-D1CA-4FB4-B338-A47E30E0F133}" dt="2020-05-23T18:08:26.540" v="4937" actId="20577"/>
          <ac:spMkLst>
            <pc:docMk/>
            <pc:sldMk cId="3703344268" sldId="2420"/>
            <ac:spMk id="8" creationId="{7CC26694-8AF6-40EB-8395-27E7F69B65A7}"/>
          </ac:spMkLst>
        </pc:spChg>
      </pc:sldChg>
      <pc:sldChg chg="modSp add mod">
        <pc:chgData name="Brad Bale" userId="d2c35c6c-1d81-4b18-b516-91cd21f6505f" providerId="ADAL" clId="{BD74868E-D1CA-4FB4-B338-A47E30E0F133}" dt="2020-05-23T19:07:05.078" v="6010" actId="20577"/>
        <pc:sldMkLst>
          <pc:docMk/>
          <pc:sldMk cId="1413514186" sldId="2421"/>
        </pc:sldMkLst>
        <pc:spChg chg="mod">
          <ac:chgData name="Brad Bale" userId="d2c35c6c-1d81-4b18-b516-91cd21f6505f" providerId="ADAL" clId="{BD74868E-D1CA-4FB4-B338-A47E30E0F133}" dt="2020-05-23T19:07:05.078" v="6010" actId="20577"/>
          <ac:spMkLst>
            <pc:docMk/>
            <pc:sldMk cId="1413514186" sldId="2421"/>
            <ac:spMk id="8" creationId="{7CC26694-8AF6-40EB-8395-27E7F69B65A7}"/>
          </ac:spMkLst>
        </pc:spChg>
      </pc:sldChg>
      <pc:sldChg chg="modSp add mod">
        <pc:chgData name="Brad Bale" userId="d2c35c6c-1d81-4b18-b516-91cd21f6505f" providerId="ADAL" clId="{BD74868E-D1CA-4FB4-B338-A47E30E0F133}" dt="2020-05-23T19:07:40.286" v="6014" actId="20577"/>
        <pc:sldMkLst>
          <pc:docMk/>
          <pc:sldMk cId="2697821714" sldId="2422"/>
        </pc:sldMkLst>
        <pc:spChg chg="mod">
          <ac:chgData name="Brad Bale" userId="d2c35c6c-1d81-4b18-b516-91cd21f6505f" providerId="ADAL" clId="{BD74868E-D1CA-4FB4-B338-A47E30E0F133}" dt="2020-05-23T19:07:40.286" v="6014" actId="20577"/>
          <ac:spMkLst>
            <pc:docMk/>
            <pc:sldMk cId="2697821714" sldId="2422"/>
            <ac:spMk id="8" creationId="{7CC26694-8AF6-40EB-8395-27E7F69B65A7}"/>
          </ac:spMkLst>
        </pc:spChg>
      </pc:sldChg>
    </pc:docChg>
  </pc:docChgLst>
  <pc:docChgLst>
    <pc:chgData name="Brad Bale" userId="d2c35c6c-1d81-4b18-b516-91cd21f6505f" providerId="ADAL" clId="{AF814597-97F6-4754-A08E-C131C35C7C7D}"/>
    <pc:docChg chg="undo custSel addSld delSld modSld">
      <pc:chgData name="Brad Bale" userId="d2c35c6c-1d81-4b18-b516-91cd21f6505f" providerId="ADAL" clId="{AF814597-97F6-4754-A08E-C131C35C7C7D}" dt="2020-06-10T23:34:40.488" v="1389" actId="47"/>
      <pc:docMkLst>
        <pc:docMk/>
      </pc:docMkLst>
      <pc:sldChg chg="modSp add del mod modNotes">
        <pc:chgData name="Brad Bale" userId="d2c35c6c-1d81-4b18-b516-91cd21f6505f" providerId="ADAL" clId="{AF814597-97F6-4754-A08E-C131C35C7C7D}" dt="2020-06-10T22:47:21.771" v="944" actId="2696"/>
        <pc:sldMkLst>
          <pc:docMk/>
          <pc:sldMk cId="1302320129" sldId="275"/>
        </pc:sldMkLst>
        <pc:spChg chg="mod">
          <ac:chgData name="Brad Bale" userId="d2c35c6c-1d81-4b18-b516-91cd21f6505f" providerId="ADAL" clId="{AF814597-97F6-4754-A08E-C131C35C7C7D}" dt="2020-06-10T21:44:20.373" v="930" actId="27636"/>
          <ac:spMkLst>
            <pc:docMk/>
            <pc:sldMk cId="1302320129" sldId="275"/>
            <ac:spMk id="2" creationId="{7A5DFE68-AF8F-4D05-ACED-ACB83BB0DD5A}"/>
          </ac:spMkLst>
        </pc:spChg>
      </pc:sldChg>
      <pc:sldChg chg="add">
        <pc:chgData name="Brad Bale" userId="d2c35c6c-1d81-4b18-b516-91cd21f6505f" providerId="ADAL" clId="{AF814597-97F6-4754-A08E-C131C35C7C7D}" dt="2020-06-10T22:47:30.520" v="945"/>
        <pc:sldMkLst>
          <pc:docMk/>
          <pc:sldMk cId="3846414362" sldId="275"/>
        </pc:sldMkLst>
      </pc:sldChg>
      <pc:sldChg chg="add">
        <pc:chgData name="Brad Bale" userId="d2c35c6c-1d81-4b18-b516-91cd21f6505f" providerId="ADAL" clId="{AF814597-97F6-4754-A08E-C131C35C7C7D}" dt="2020-06-09T21:37:55.641" v="831"/>
        <pc:sldMkLst>
          <pc:docMk/>
          <pc:sldMk cId="685197975" sldId="366"/>
        </pc:sldMkLst>
      </pc:sldChg>
      <pc:sldChg chg="delSp del mod">
        <pc:chgData name="Brad Bale" userId="d2c35c6c-1d81-4b18-b516-91cd21f6505f" providerId="ADAL" clId="{AF814597-97F6-4754-A08E-C131C35C7C7D}" dt="2020-06-10T23:34:40.488" v="1389" actId="47"/>
        <pc:sldMkLst>
          <pc:docMk/>
          <pc:sldMk cId="0" sldId="492"/>
        </pc:sldMkLst>
        <pc:spChg chg="del">
          <ac:chgData name="Brad Bale" userId="d2c35c6c-1d81-4b18-b516-91cd21f6505f" providerId="ADAL" clId="{AF814597-97F6-4754-A08E-C131C35C7C7D}" dt="2020-06-10T23:27:03.395" v="1089" actId="478"/>
          <ac:spMkLst>
            <pc:docMk/>
            <pc:sldMk cId="0" sldId="492"/>
            <ac:spMk id="4" creationId="{3E26E7FC-DDAC-4BBB-B6A2-E8BF15E972D8}"/>
          </ac:spMkLst>
        </pc:spChg>
      </pc:sldChg>
      <pc:sldChg chg="del">
        <pc:chgData name="Brad Bale" userId="d2c35c6c-1d81-4b18-b516-91cd21f6505f" providerId="ADAL" clId="{AF814597-97F6-4754-A08E-C131C35C7C7D}" dt="2020-06-09T21:07:50.847" v="828" actId="2696"/>
        <pc:sldMkLst>
          <pc:docMk/>
          <pc:sldMk cId="2609074245" sldId="2188"/>
        </pc:sldMkLst>
      </pc:sldChg>
      <pc:sldChg chg="del">
        <pc:chgData name="Brad Bale" userId="d2c35c6c-1d81-4b18-b516-91cd21f6505f" providerId="ADAL" clId="{AF814597-97F6-4754-A08E-C131C35C7C7D}" dt="2020-06-09T21:07:50.847" v="828" actId="2696"/>
        <pc:sldMkLst>
          <pc:docMk/>
          <pc:sldMk cId="2877729502" sldId="2206"/>
        </pc:sldMkLst>
      </pc:sldChg>
      <pc:sldChg chg="del">
        <pc:chgData name="Brad Bale" userId="d2c35c6c-1d81-4b18-b516-91cd21f6505f" providerId="ADAL" clId="{AF814597-97F6-4754-A08E-C131C35C7C7D}" dt="2020-06-09T21:07:50.847" v="828" actId="2696"/>
        <pc:sldMkLst>
          <pc:docMk/>
          <pc:sldMk cId="3547067537" sldId="2207"/>
        </pc:sldMkLst>
      </pc:sldChg>
      <pc:sldChg chg="del">
        <pc:chgData name="Brad Bale" userId="d2c35c6c-1d81-4b18-b516-91cd21f6505f" providerId="ADAL" clId="{AF814597-97F6-4754-A08E-C131C35C7C7D}" dt="2020-06-09T21:07:50.847" v="828" actId="2696"/>
        <pc:sldMkLst>
          <pc:docMk/>
          <pc:sldMk cId="1421034049" sldId="2208"/>
        </pc:sldMkLst>
      </pc:sldChg>
      <pc:sldChg chg="del">
        <pc:chgData name="Brad Bale" userId="d2c35c6c-1d81-4b18-b516-91cd21f6505f" providerId="ADAL" clId="{AF814597-97F6-4754-A08E-C131C35C7C7D}" dt="2020-06-09T21:07:50.847" v="828" actId="2696"/>
        <pc:sldMkLst>
          <pc:docMk/>
          <pc:sldMk cId="4147398836" sldId="2209"/>
        </pc:sldMkLst>
      </pc:sldChg>
      <pc:sldChg chg="del">
        <pc:chgData name="Brad Bale" userId="d2c35c6c-1d81-4b18-b516-91cd21f6505f" providerId="ADAL" clId="{AF814597-97F6-4754-A08E-C131C35C7C7D}" dt="2020-06-09T21:09:44.934" v="829" actId="2696"/>
        <pc:sldMkLst>
          <pc:docMk/>
          <pc:sldMk cId="4015570507" sldId="2212"/>
        </pc:sldMkLst>
      </pc:sldChg>
      <pc:sldChg chg="del">
        <pc:chgData name="Brad Bale" userId="d2c35c6c-1d81-4b18-b516-91cd21f6505f" providerId="ADAL" clId="{AF814597-97F6-4754-A08E-C131C35C7C7D}" dt="2020-06-09T21:09:44.934" v="829" actId="2696"/>
        <pc:sldMkLst>
          <pc:docMk/>
          <pc:sldMk cId="834195616" sldId="2213"/>
        </pc:sldMkLst>
      </pc:sldChg>
      <pc:sldChg chg="modSp del mod">
        <pc:chgData name="Brad Bale" userId="d2c35c6c-1d81-4b18-b516-91cd21f6505f" providerId="ADAL" clId="{AF814597-97F6-4754-A08E-C131C35C7C7D}" dt="2020-06-09T21:09:44.934" v="829" actId="2696"/>
        <pc:sldMkLst>
          <pc:docMk/>
          <pc:sldMk cId="3074902287" sldId="2214"/>
        </pc:sldMkLst>
        <pc:spChg chg="mod">
          <ac:chgData name="Brad Bale" userId="d2c35c6c-1d81-4b18-b516-91cd21f6505f" providerId="ADAL" clId="{AF814597-97F6-4754-A08E-C131C35C7C7D}" dt="2020-06-09T20:26:47.411" v="402" actId="20577"/>
          <ac:spMkLst>
            <pc:docMk/>
            <pc:sldMk cId="3074902287" sldId="2214"/>
            <ac:spMk id="8" creationId="{7CC26694-8AF6-40EB-8395-27E7F69B65A7}"/>
          </ac:spMkLst>
        </pc:spChg>
      </pc:sldChg>
      <pc:sldChg chg="del">
        <pc:chgData name="Brad Bale" userId="d2c35c6c-1d81-4b18-b516-91cd21f6505f" providerId="ADAL" clId="{AF814597-97F6-4754-A08E-C131C35C7C7D}" dt="2020-06-09T21:10:29.073" v="830" actId="2696"/>
        <pc:sldMkLst>
          <pc:docMk/>
          <pc:sldMk cId="1882943820" sldId="2215"/>
        </pc:sldMkLst>
      </pc:sldChg>
      <pc:sldChg chg="del">
        <pc:chgData name="Brad Bale" userId="d2c35c6c-1d81-4b18-b516-91cd21f6505f" providerId="ADAL" clId="{AF814597-97F6-4754-A08E-C131C35C7C7D}" dt="2020-06-09T21:09:44.934" v="829" actId="2696"/>
        <pc:sldMkLst>
          <pc:docMk/>
          <pc:sldMk cId="3139738421" sldId="2216"/>
        </pc:sldMkLst>
      </pc:sldChg>
      <pc:sldChg chg="modSp mod">
        <pc:chgData name="Brad Bale" userId="d2c35c6c-1d81-4b18-b516-91cd21f6505f" providerId="ADAL" clId="{AF814597-97F6-4754-A08E-C131C35C7C7D}" dt="2020-06-09T19:45:10.108" v="128" actId="20577"/>
        <pc:sldMkLst>
          <pc:docMk/>
          <pc:sldMk cId="2424918281" sldId="2329"/>
        </pc:sldMkLst>
        <pc:spChg chg="mod">
          <ac:chgData name="Brad Bale" userId="d2c35c6c-1d81-4b18-b516-91cd21f6505f" providerId="ADAL" clId="{AF814597-97F6-4754-A08E-C131C35C7C7D}" dt="2020-06-09T19:45:10.108" v="128" actId="20577"/>
          <ac:spMkLst>
            <pc:docMk/>
            <pc:sldMk cId="2424918281" sldId="2329"/>
            <ac:spMk id="8" creationId="{7CC26694-8AF6-40EB-8395-27E7F69B65A7}"/>
          </ac:spMkLst>
        </pc:spChg>
      </pc:sldChg>
      <pc:sldChg chg="modSp mod">
        <pc:chgData name="Brad Bale" userId="d2c35c6c-1d81-4b18-b516-91cd21f6505f" providerId="ADAL" clId="{AF814597-97F6-4754-A08E-C131C35C7C7D}" dt="2020-06-09T20:14:33.070" v="382" actId="20577"/>
        <pc:sldMkLst>
          <pc:docMk/>
          <pc:sldMk cId="421811317" sldId="2333"/>
        </pc:sldMkLst>
        <pc:spChg chg="mod">
          <ac:chgData name="Brad Bale" userId="d2c35c6c-1d81-4b18-b516-91cd21f6505f" providerId="ADAL" clId="{AF814597-97F6-4754-A08E-C131C35C7C7D}" dt="2020-06-09T20:14:33.070" v="382" actId="20577"/>
          <ac:spMkLst>
            <pc:docMk/>
            <pc:sldMk cId="421811317" sldId="2333"/>
            <ac:spMk id="8" creationId="{7CC26694-8AF6-40EB-8395-27E7F69B65A7}"/>
          </ac:spMkLst>
        </pc:spChg>
      </pc:sldChg>
      <pc:sldChg chg="modSp mod">
        <pc:chgData name="Brad Bale" userId="d2c35c6c-1d81-4b18-b516-91cd21f6505f" providerId="ADAL" clId="{AF814597-97F6-4754-A08E-C131C35C7C7D}" dt="2020-06-10T23:09:59.460" v="955" actId="20577"/>
        <pc:sldMkLst>
          <pc:docMk/>
          <pc:sldMk cId="2010529216" sldId="2336"/>
        </pc:sldMkLst>
        <pc:spChg chg="mod">
          <ac:chgData name="Brad Bale" userId="d2c35c6c-1d81-4b18-b516-91cd21f6505f" providerId="ADAL" clId="{AF814597-97F6-4754-A08E-C131C35C7C7D}" dt="2020-06-10T23:09:59.460" v="955" actId="20577"/>
          <ac:spMkLst>
            <pc:docMk/>
            <pc:sldMk cId="2010529216" sldId="2336"/>
            <ac:spMk id="8" creationId="{7CC26694-8AF6-40EB-8395-27E7F69B65A7}"/>
          </ac:spMkLst>
        </pc:spChg>
      </pc:sldChg>
      <pc:sldChg chg="modSp mod">
        <pc:chgData name="Brad Bale" userId="d2c35c6c-1d81-4b18-b516-91cd21f6505f" providerId="ADAL" clId="{AF814597-97F6-4754-A08E-C131C35C7C7D}" dt="2020-06-09T20:17:14.533" v="391" actId="20577"/>
        <pc:sldMkLst>
          <pc:docMk/>
          <pc:sldMk cId="239475798" sldId="2338"/>
        </pc:sldMkLst>
        <pc:spChg chg="mod">
          <ac:chgData name="Brad Bale" userId="d2c35c6c-1d81-4b18-b516-91cd21f6505f" providerId="ADAL" clId="{AF814597-97F6-4754-A08E-C131C35C7C7D}" dt="2020-06-09T20:17:14.533" v="391" actId="20577"/>
          <ac:spMkLst>
            <pc:docMk/>
            <pc:sldMk cId="239475798" sldId="2338"/>
            <ac:spMk id="8" creationId="{7CC26694-8AF6-40EB-8395-27E7F69B65A7}"/>
          </ac:spMkLst>
        </pc:spChg>
      </pc:sldChg>
      <pc:sldChg chg="modSp mod">
        <pc:chgData name="Brad Bale" userId="d2c35c6c-1d81-4b18-b516-91cd21f6505f" providerId="ADAL" clId="{AF814597-97F6-4754-A08E-C131C35C7C7D}" dt="2020-06-09T20:48:05.484" v="785" actId="20577"/>
        <pc:sldMkLst>
          <pc:docMk/>
          <pc:sldMk cId="432568198" sldId="2343"/>
        </pc:sldMkLst>
        <pc:spChg chg="mod">
          <ac:chgData name="Brad Bale" userId="d2c35c6c-1d81-4b18-b516-91cd21f6505f" providerId="ADAL" clId="{AF814597-97F6-4754-A08E-C131C35C7C7D}" dt="2020-06-09T20:48:05.484" v="785" actId="20577"/>
          <ac:spMkLst>
            <pc:docMk/>
            <pc:sldMk cId="432568198" sldId="2343"/>
            <ac:spMk id="8" creationId="{7CC26694-8AF6-40EB-8395-27E7F69B65A7}"/>
          </ac:spMkLst>
        </pc:spChg>
      </pc:sldChg>
      <pc:sldChg chg="modSp mod">
        <pc:chgData name="Brad Bale" userId="d2c35c6c-1d81-4b18-b516-91cd21f6505f" providerId="ADAL" clId="{AF814597-97F6-4754-A08E-C131C35C7C7D}" dt="2020-06-09T20:48:41.856" v="815" actId="20577"/>
        <pc:sldMkLst>
          <pc:docMk/>
          <pc:sldMk cId="2663344789" sldId="2344"/>
        </pc:sldMkLst>
        <pc:spChg chg="mod">
          <ac:chgData name="Brad Bale" userId="d2c35c6c-1d81-4b18-b516-91cd21f6505f" providerId="ADAL" clId="{AF814597-97F6-4754-A08E-C131C35C7C7D}" dt="2020-06-09T20:48:41.856" v="815" actId="20577"/>
          <ac:spMkLst>
            <pc:docMk/>
            <pc:sldMk cId="2663344789" sldId="2344"/>
            <ac:spMk id="8" creationId="{7CC26694-8AF6-40EB-8395-27E7F69B65A7}"/>
          </ac:spMkLst>
        </pc:spChg>
      </pc:sldChg>
      <pc:sldChg chg="modSp mod">
        <pc:chgData name="Brad Bale" userId="d2c35c6c-1d81-4b18-b516-91cd21f6505f" providerId="ADAL" clId="{AF814597-97F6-4754-A08E-C131C35C7C7D}" dt="2020-06-09T20:50:32.536" v="821" actId="20577"/>
        <pc:sldMkLst>
          <pc:docMk/>
          <pc:sldMk cId="4087490809" sldId="2345"/>
        </pc:sldMkLst>
        <pc:spChg chg="mod">
          <ac:chgData name="Brad Bale" userId="d2c35c6c-1d81-4b18-b516-91cd21f6505f" providerId="ADAL" clId="{AF814597-97F6-4754-A08E-C131C35C7C7D}" dt="2020-06-09T20:50:32.536" v="821" actId="20577"/>
          <ac:spMkLst>
            <pc:docMk/>
            <pc:sldMk cId="4087490809" sldId="2345"/>
            <ac:spMk id="8" creationId="{7CC26694-8AF6-40EB-8395-27E7F69B65A7}"/>
          </ac:spMkLst>
        </pc:spChg>
      </pc:sldChg>
      <pc:sldChg chg="modSp mod">
        <pc:chgData name="Brad Bale" userId="d2c35c6c-1d81-4b18-b516-91cd21f6505f" providerId="ADAL" clId="{AF814597-97F6-4754-A08E-C131C35C7C7D}" dt="2020-06-10T23:19:53.812" v="968" actId="20577"/>
        <pc:sldMkLst>
          <pc:docMk/>
          <pc:sldMk cId="1596783484" sldId="2346"/>
        </pc:sldMkLst>
        <pc:spChg chg="mod">
          <ac:chgData name="Brad Bale" userId="d2c35c6c-1d81-4b18-b516-91cd21f6505f" providerId="ADAL" clId="{AF814597-97F6-4754-A08E-C131C35C7C7D}" dt="2020-06-10T23:19:53.812" v="968" actId="20577"/>
          <ac:spMkLst>
            <pc:docMk/>
            <pc:sldMk cId="1596783484" sldId="2346"/>
            <ac:spMk id="8" creationId="{7CC26694-8AF6-40EB-8395-27E7F69B65A7}"/>
          </ac:spMkLst>
        </pc:spChg>
      </pc:sldChg>
      <pc:sldChg chg="modSp mod">
        <pc:chgData name="Brad Bale" userId="d2c35c6c-1d81-4b18-b516-91cd21f6505f" providerId="ADAL" clId="{AF814597-97F6-4754-A08E-C131C35C7C7D}" dt="2020-06-09T20:51:30.060" v="824" actId="20577"/>
        <pc:sldMkLst>
          <pc:docMk/>
          <pc:sldMk cId="2483494214" sldId="2347"/>
        </pc:sldMkLst>
        <pc:spChg chg="mod">
          <ac:chgData name="Brad Bale" userId="d2c35c6c-1d81-4b18-b516-91cd21f6505f" providerId="ADAL" clId="{AF814597-97F6-4754-A08E-C131C35C7C7D}" dt="2020-06-09T20:51:30.060" v="824" actId="20577"/>
          <ac:spMkLst>
            <pc:docMk/>
            <pc:sldMk cId="2483494214" sldId="2347"/>
            <ac:spMk id="8" creationId="{7CC26694-8AF6-40EB-8395-27E7F69B65A7}"/>
          </ac:spMkLst>
        </pc:spChg>
      </pc:sldChg>
      <pc:sldChg chg="modSp mod">
        <pc:chgData name="Brad Bale" userId="d2c35c6c-1d81-4b18-b516-91cd21f6505f" providerId="ADAL" clId="{AF814597-97F6-4754-A08E-C131C35C7C7D}" dt="2020-06-09T20:07:16.919" v="301" actId="20577"/>
        <pc:sldMkLst>
          <pc:docMk/>
          <pc:sldMk cId="3037596970" sldId="2355"/>
        </pc:sldMkLst>
        <pc:spChg chg="mod">
          <ac:chgData name="Brad Bale" userId="d2c35c6c-1d81-4b18-b516-91cd21f6505f" providerId="ADAL" clId="{AF814597-97F6-4754-A08E-C131C35C7C7D}" dt="2020-06-09T20:07:16.919" v="301" actId="20577"/>
          <ac:spMkLst>
            <pc:docMk/>
            <pc:sldMk cId="3037596970" sldId="2355"/>
            <ac:spMk id="8" creationId="{7CC26694-8AF6-40EB-8395-27E7F69B65A7}"/>
          </ac:spMkLst>
        </pc:spChg>
      </pc:sldChg>
      <pc:sldChg chg="modSp mod">
        <pc:chgData name="Brad Bale" userId="d2c35c6c-1d81-4b18-b516-91cd21f6505f" providerId="ADAL" clId="{AF814597-97F6-4754-A08E-C131C35C7C7D}" dt="2020-06-10T23:04:01.669" v="947" actId="20577"/>
        <pc:sldMkLst>
          <pc:docMk/>
          <pc:sldMk cId="921126466" sldId="2356"/>
        </pc:sldMkLst>
        <pc:spChg chg="mod">
          <ac:chgData name="Brad Bale" userId="d2c35c6c-1d81-4b18-b516-91cd21f6505f" providerId="ADAL" clId="{AF814597-97F6-4754-A08E-C131C35C7C7D}" dt="2020-06-10T23:04:01.669" v="947" actId="20577"/>
          <ac:spMkLst>
            <pc:docMk/>
            <pc:sldMk cId="921126466" sldId="2356"/>
            <ac:spMk id="8" creationId="{7CC26694-8AF6-40EB-8395-27E7F69B65A7}"/>
          </ac:spMkLst>
        </pc:spChg>
      </pc:sldChg>
      <pc:sldChg chg="modSp mod">
        <pc:chgData name="Brad Bale" userId="d2c35c6c-1d81-4b18-b516-91cd21f6505f" providerId="ADAL" clId="{AF814597-97F6-4754-A08E-C131C35C7C7D}" dt="2020-06-09T20:11:29.970" v="380" actId="20577"/>
        <pc:sldMkLst>
          <pc:docMk/>
          <pc:sldMk cId="2537564743" sldId="2359"/>
        </pc:sldMkLst>
        <pc:spChg chg="mod">
          <ac:chgData name="Brad Bale" userId="d2c35c6c-1d81-4b18-b516-91cd21f6505f" providerId="ADAL" clId="{AF814597-97F6-4754-A08E-C131C35C7C7D}" dt="2020-06-09T20:11:29.970" v="380" actId="20577"/>
          <ac:spMkLst>
            <pc:docMk/>
            <pc:sldMk cId="2537564743" sldId="2359"/>
            <ac:spMk id="8" creationId="{7CC26694-8AF6-40EB-8395-27E7F69B65A7}"/>
          </ac:spMkLst>
        </pc:spChg>
      </pc:sldChg>
      <pc:sldChg chg="modSp mod">
        <pc:chgData name="Brad Bale" userId="d2c35c6c-1d81-4b18-b516-91cd21f6505f" providerId="ADAL" clId="{AF814597-97F6-4754-A08E-C131C35C7C7D}" dt="2020-06-09T19:28:20.252" v="46" actId="20577"/>
        <pc:sldMkLst>
          <pc:docMk/>
          <pc:sldMk cId="3884461834" sldId="2370"/>
        </pc:sldMkLst>
        <pc:spChg chg="mod">
          <ac:chgData name="Brad Bale" userId="d2c35c6c-1d81-4b18-b516-91cd21f6505f" providerId="ADAL" clId="{AF814597-97F6-4754-A08E-C131C35C7C7D}" dt="2020-06-09T19:28:20.252" v="46" actId="20577"/>
          <ac:spMkLst>
            <pc:docMk/>
            <pc:sldMk cId="3884461834" sldId="2370"/>
            <ac:spMk id="4" creationId="{9DF394B9-B7B8-4AE4-9778-262FC44F2803}"/>
          </ac:spMkLst>
        </pc:spChg>
      </pc:sldChg>
      <pc:sldChg chg="del">
        <pc:chgData name="Brad Bale" userId="d2c35c6c-1d81-4b18-b516-91cd21f6505f" providerId="ADAL" clId="{AF814597-97F6-4754-A08E-C131C35C7C7D}" dt="2020-06-09T19:37:21.367" v="111" actId="2696"/>
        <pc:sldMkLst>
          <pc:docMk/>
          <pc:sldMk cId="58690484" sldId="2373"/>
        </pc:sldMkLst>
      </pc:sldChg>
      <pc:sldChg chg="modSp mod">
        <pc:chgData name="Brad Bale" userId="d2c35c6c-1d81-4b18-b516-91cd21f6505f" providerId="ADAL" clId="{AF814597-97F6-4754-A08E-C131C35C7C7D}" dt="2020-06-09T19:56:39.927" v="142" actId="20577"/>
        <pc:sldMkLst>
          <pc:docMk/>
          <pc:sldMk cId="1759519501" sldId="2390"/>
        </pc:sldMkLst>
        <pc:spChg chg="mod">
          <ac:chgData name="Brad Bale" userId="d2c35c6c-1d81-4b18-b516-91cd21f6505f" providerId="ADAL" clId="{AF814597-97F6-4754-A08E-C131C35C7C7D}" dt="2020-06-09T19:56:39.927" v="142" actId="20577"/>
          <ac:spMkLst>
            <pc:docMk/>
            <pc:sldMk cId="1759519501" sldId="2390"/>
            <ac:spMk id="2" creationId="{00000000-0000-0000-0000-000000000000}"/>
          </ac:spMkLst>
        </pc:spChg>
      </pc:sldChg>
      <pc:sldChg chg="del">
        <pc:chgData name="Brad Bale" userId="d2c35c6c-1d81-4b18-b516-91cd21f6505f" providerId="ADAL" clId="{AF814597-97F6-4754-A08E-C131C35C7C7D}" dt="2020-06-09T19:20:38.368" v="1" actId="2696"/>
        <pc:sldMkLst>
          <pc:docMk/>
          <pc:sldMk cId="1568743148" sldId="2396"/>
        </pc:sldMkLst>
      </pc:sldChg>
      <pc:sldChg chg="del">
        <pc:chgData name="Brad Bale" userId="d2c35c6c-1d81-4b18-b516-91cd21f6505f" providerId="ADAL" clId="{AF814597-97F6-4754-A08E-C131C35C7C7D}" dt="2020-06-09T20:45:13.931" v="759" actId="2696"/>
        <pc:sldMkLst>
          <pc:docMk/>
          <pc:sldMk cId="957991266" sldId="2403"/>
        </pc:sldMkLst>
      </pc:sldChg>
      <pc:sldChg chg="modSp mod">
        <pc:chgData name="Brad Bale" userId="d2c35c6c-1d81-4b18-b516-91cd21f6505f" providerId="ADAL" clId="{AF814597-97F6-4754-A08E-C131C35C7C7D}" dt="2020-06-10T22:42:30.973" v="943" actId="20577"/>
        <pc:sldMkLst>
          <pc:docMk/>
          <pc:sldMk cId="3150718054" sldId="2404"/>
        </pc:sldMkLst>
        <pc:spChg chg="mod">
          <ac:chgData name="Brad Bale" userId="d2c35c6c-1d81-4b18-b516-91cd21f6505f" providerId="ADAL" clId="{AF814597-97F6-4754-A08E-C131C35C7C7D}" dt="2020-06-10T22:42:30.973" v="943" actId="20577"/>
          <ac:spMkLst>
            <pc:docMk/>
            <pc:sldMk cId="3150718054" sldId="2404"/>
            <ac:spMk id="3" creationId="{591B237D-EEA8-4913-A59A-F5CC1D9F5DB8}"/>
          </ac:spMkLst>
        </pc:spChg>
      </pc:sldChg>
      <pc:sldChg chg="modSp mod">
        <pc:chgData name="Brad Bale" userId="d2c35c6c-1d81-4b18-b516-91cd21f6505f" providerId="ADAL" clId="{AF814597-97F6-4754-A08E-C131C35C7C7D}" dt="2020-06-10T23:00:58.647" v="946" actId="20577"/>
        <pc:sldMkLst>
          <pc:docMk/>
          <pc:sldMk cId="1577349133" sldId="2405"/>
        </pc:sldMkLst>
        <pc:spChg chg="mod">
          <ac:chgData name="Brad Bale" userId="d2c35c6c-1d81-4b18-b516-91cd21f6505f" providerId="ADAL" clId="{AF814597-97F6-4754-A08E-C131C35C7C7D}" dt="2020-06-10T23:00:58.647" v="946" actId="20577"/>
          <ac:spMkLst>
            <pc:docMk/>
            <pc:sldMk cId="1577349133" sldId="2405"/>
            <ac:spMk id="8" creationId="{7CC26694-8AF6-40EB-8395-27E7F69B65A7}"/>
          </ac:spMkLst>
        </pc:spChg>
      </pc:sldChg>
      <pc:sldChg chg="addSp modSp mod">
        <pc:chgData name="Brad Bale" userId="d2c35c6c-1d81-4b18-b516-91cd21f6505f" providerId="ADAL" clId="{AF814597-97F6-4754-A08E-C131C35C7C7D}" dt="2020-06-09T20:03:18.274" v="247" actId="1076"/>
        <pc:sldMkLst>
          <pc:docMk/>
          <pc:sldMk cId="288390509" sldId="2408"/>
        </pc:sldMkLst>
        <pc:picChg chg="add mod">
          <ac:chgData name="Brad Bale" userId="d2c35c6c-1d81-4b18-b516-91cd21f6505f" providerId="ADAL" clId="{AF814597-97F6-4754-A08E-C131C35C7C7D}" dt="2020-06-09T20:03:18.274" v="247" actId="1076"/>
          <ac:picMkLst>
            <pc:docMk/>
            <pc:sldMk cId="288390509" sldId="2408"/>
            <ac:picMk id="3" creationId="{2E8F35E1-EA15-4778-9471-E5D12EF57766}"/>
          </ac:picMkLst>
        </pc:picChg>
        <pc:picChg chg="mod modCrop">
          <ac:chgData name="Brad Bale" userId="d2c35c6c-1d81-4b18-b516-91cd21f6505f" providerId="ADAL" clId="{AF814597-97F6-4754-A08E-C131C35C7C7D}" dt="2020-06-09T20:02:23.291" v="241" actId="1036"/>
          <ac:picMkLst>
            <pc:docMk/>
            <pc:sldMk cId="288390509" sldId="2408"/>
            <ac:picMk id="10" creationId="{0AEAFBF7-90BF-4C29-9E39-04E54B5C48F4}"/>
          </ac:picMkLst>
        </pc:picChg>
      </pc:sldChg>
      <pc:sldChg chg="modSp mod">
        <pc:chgData name="Brad Bale" userId="d2c35c6c-1d81-4b18-b516-91cd21f6505f" providerId="ADAL" clId="{AF814597-97F6-4754-A08E-C131C35C7C7D}" dt="2020-06-10T23:16:22.773" v="966" actId="20577"/>
        <pc:sldMkLst>
          <pc:docMk/>
          <pc:sldMk cId="1579621298" sldId="2416"/>
        </pc:sldMkLst>
        <pc:spChg chg="mod">
          <ac:chgData name="Brad Bale" userId="d2c35c6c-1d81-4b18-b516-91cd21f6505f" providerId="ADAL" clId="{AF814597-97F6-4754-A08E-C131C35C7C7D}" dt="2020-06-10T23:16:22.773" v="966" actId="20577"/>
          <ac:spMkLst>
            <pc:docMk/>
            <pc:sldMk cId="1579621298" sldId="2416"/>
            <ac:spMk id="8" creationId="{7CC26694-8AF6-40EB-8395-27E7F69B65A7}"/>
          </ac:spMkLst>
        </pc:spChg>
      </pc:sldChg>
      <pc:sldChg chg="del">
        <pc:chgData name="Brad Bale" userId="d2c35c6c-1d81-4b18-b516-91cd21f6505f" providerId="ADAL" clId="{AF814597-97F6-4754-A08E-C131C35C7C7D}" dt="2020-06-09T21:38:01.040" v="832" actId="47"/>
        <pc:sldMkLst>
          <pc:docMk/>
          <pc:sldMk cId="3432501394" sldId="2417"/>
        </pc:sldMkLst>
      </pc:sldChg>
      <pc:sldChg chg="modSp mod">
        <pc:chgData name="Brad Bale" userId="d2c35c6c-1d81-4b18-b516-91cd21f6505f" providerId="ADAL" clId="{AF814597-97F6-4754-A08E-C131C35C7C7D}" dt="2020-06-10T23:22:26.935" v="976" actId="20577"/>
        <pc:sldMkLst>
          <pc:docMk/>
          <pc:sldMk cId="1413514186" sldId="2421"/>
        </pc:sldMkLst>
        <pc:spChg chg="mod">
          <ac:chgData name="Brad Bale" userId="d2c35c6c-1d81-4b18-b516-91cd21f6505f" providerId="ADAL" clId="{AF814597-97F6-4754-A08E-C131C35C7C7D}" dt="2020-06-10T23:22:26.935" v="976" actId="20577"/>
          <ac:spMkLst>
            <pc:docMk/>
            <pc:sldMk cId="1413514186" sldId="2421"/>
            <ac:spMk id="2" creationId="{00000000-0000-0000-0000-000000000000}"/>
          </ac:spMkLst>
        </pc:spChg>
        <pc:spChg chg="mod">
          <ac:chgData name="Brad Bale" userId="d2c35c6c-1d81-4b18-b516-91cd21f6505f" providerId="ADAL" clId="{AF814597-97F6-4754-A08E-C131C35C7C7D}" dt="2020-06-09T20:53:45.532" v="827" actId="20577"/>
          <ac:spMkLst>
            <pc:docMk/>
            <pc:sldMk cId="1413514186" sldId="2421"/>
            <ac:spMk id="8" creationId="{7CC26694-8AF6-40EB-8395-27E7F69B65A7}"/>
          </ac:spMkLst>
        </pc:spChg>
      </pc:sldChg>
      <pc:sldChg chg="modSp mod">
        <pc:chgData name="Brad Bale" userId="d2c35c6c-1d81-4b18-b516-91cd21f6505f" providerId="ADAL" clId="{AF814597-97F6-4754-A08E-C131C35C7C7D}" dt="2020-06-10T23:25:40.361" v="1088" actId="27636"/>
        <pc:sldMkLst>
          <pc:docMk/>
          <pc:sldMk cId="2697821714" sldId="2422"/>
        </pc:sldMkLst>
        <pc:spChg chg="mod">
          <ac:chgData name="Brad Bale" userId="d2c35c6c-1d81-4b18-b516-91cd21f6505f" providerId="ADAL" clId="{AF814597-97F6-4754-A08E-C131C35C7C7D}" dt="2020-06-10T23:25:40.361" v="1088" actId="27636"/>
          <ac:spMkLst>
            <pc:docMk/>
            <pc:sldMk cId="2697821714" sldId="2422"/>
            <ac:spMk id="8" creationId="{7CC26694-8AF6-40EB-8395-27E7F69B65A7}"/>
          </ac:spMkLst>
        </pc:spChg>
      </pc:sldChg>
      <pc:sldChg chg="addSp delSp modSp add mod">
        <pc:chgData name="Brad Bale" userId="d2c35c6c-1d81-4b18-b516-91cd21f6505f" providerId="ADAL" clId="{AF814597-97F6-4754-A08E-C131C35C7C7D}" dt="2020-06-09T19:36:18.082" v="110" actId="478"/>
        <pc:sldMkLst>
          <pc:docMk/>
          <pc:sldMk cId="1963299923" sldId="2423"/>
        </pc:sldMkLst>
        <pc:spChg chg="add mod">
          <ac:chgData name="Brad Bale" userId="d2c35c6c-1d81-4b18-b516-91cd21f6505f" providerId="ADAL" clId="{AF814597-97F6-4754-A08E-C131C35C7C7D}" dt="2020-06-09T19:35:35.016" v="109" actId="1035"/>
          <ac:spMkLst>
            <pc:docMk/>
            <pc:sldMk cId="1963299923" sldId="2423"/>
            <ac:spMk id="3" creationId="{7DFA5538-FB58-4B50-83CF-FEA41C6C928B}"/>
          </ac:spMkLst>
        </pc:spChg>
        <pc:spChg chg="mod">
          <ac:chgData name="Brad Bale" userId="d2c35c6c-1d81-4b18-b516-91cd21f6505f" providerId="ADAL" clId="{AF814597-97F6-4754-A08E-C131C35C7C7D}" dt="2020-06-09T19:29:35.654" v="56" actId="20577"/>
          <ac:spMkLst>
            <pc:docMk/>
            <pc:sldMk cId="1963299923" sldId="2423"/>
            <ac:spMk id="22" creationId="{E374452E-4EA1-4572-B6C6-A932D39149EA}"/>
          </ac:spMkLst>
        </pc:spChg>
        <pc:spChg chg="del">
          <ac:chgData name="Brad Bale" userId="d2c35c6c-1d81-4b18-b516-91cd21f6505f" providerId="ADAL" clId="{AF814597-97F6-4754-A08E-C131C35C7C7D}" dt="2020-06-09T19:36:18.082" v="110" actId="478"/>
          <ac:spMkLst>
            <pc:docMk/>
            <pc:sldMk cId="1963299923" sldId="2423"/>
            <ac:spMk id="25" creationId="{5C7CB8EF-886A-43E8-9CDE-6C7FD2875E4A}"/>
          </ac:spMkLst>
        </pc:spChg>
        <pc:spChg chg="mod">
          <ac:chgData name="Brad Bale" userId="d2c35c6c-1d81-4b18-b516-91cd21f6505f" providerId="ADAL" clId="{AF814597-97F6-4754-A08E-C131C35C7C7D}" dt="2020-06-09T19:35:03.702" v="107" actId="1038"/>
          <ac:spMkLst>
            <pc:docMk/>
            <pc:sldMk cId="1963299923" sldId="2423"/>
            <ac:spMk id="28" creationId="{77299149-2E21-469E-B6F0-6630D18AC10E}"/>
          </ac:spMkLst>
        </pc:spChg>
      </pc:sldChg>
      <pc:sldChg chg="modSp add del mod">
        <pc:chgData name="Brad Bale" userId="d2c35c6c-1d81-4b18-b516-91cd21f6505f" providerId="ADAL" clId="{AF814597-97F6-4754-A08E-C131C35C7C7D}" dt="2020-06-09T20:03:30.181" v="248" actId="2696"/>
        <pc:sldMkLst>
          <pc:docMk/>
          <pc:sldMk cId="1091299418" sldId="2424"/>
        </pc:sldMkLst>
        <pc:picChg chg="mod modCrop">
          <ac:chgData name="Brad Bale" userId="d2c35c6c-1d81-4b18-b516-91cd21f6505f" providerId="ADAL" clId="{AF814597-97F6-4754-A08E-C131C35C7C7D}" dt="2020-06-09T20:02:56.366" v="245" actId="732"/>
          <ac:picMkLst>
            <pc:docMk/>
            <pc:sldMk cId="1091299418" sldId="2424"/>
            <ac:picMk id="10" creationId="{0AEAFBF7-90BF-4C29-9E39-04E54B5C48F4}"/>
          </ac:picMkLst>
        </pc:picChg>
      </pc:sldChg>
      <pc:sldChg chg="addSp modSp add mod">
        <pc:chgData name="Brad Bale" userId="d2c35c6c-1d81-4b18-b516-91cd21f6505f" providerId="ADAL" clId="{AF814597-97F6-4754-A08E-C131C35C7C7D}" dt="2020-06-09T20:44:13.853" v="758" actId="1038"/>
        <pc:sldMkLst>
          <pc:docMk/>
          <pc:sldMk cId="3275194615" sldId="2424"/>
        </pc:sldMkLst>
        <pc:spChg chg="mod">
          <ac:chgData name="Brad Bale" userId="d2c35c6c-1d81-4b18-b516-91cd21f6505f" providerId="ADAL" clId="{AF814597-97F6-4754-A08E-C131C35C7C7D}" dt="2020-06-09T20:41:05.387" v="427" actId="1036"/>
          <ac:spMkLst>
            <pc:docMk/>
            <pc:sldMk cId="3275194615" sldId="2424"/>
            <ac:spMk id="2" creationId="{7CE83705-85B8-4AE1-B567-55DA45E58EBD}"/>
          </ac:spMkLst>
        </pc:spChg>
        <pc:picChg chg="add mod">
          <ac:chgData name="Brad Bale" userId="d2c35c6c-1d81-4b18-b516-91cd21f6505f" providerId="ADAL" clId="{AF814597-97F6-4754-A08E-C131C35C7C7D}" dt="2020-06-09T20:42:03.015" v="429" actId="1076"/>
          <ac:picMkLst>
            <pc:docMk/>
            <pc:sldMk cId="3275194615" sldId="2424"/>
            <ac:picMk id="5" creationId="{CE6B2607-5057-40F2-B75B-DD14DAC9175E}"/>
          </ac:picMkLst>
        </pc:picChg>
        <pc:picChg chg="add mod">
          <ac:chgData name="Brad Bale" userId="d2c35c6c-1d81-4b18-b516-91cd21f6505f" providerId="ADAL" clId="{AF814597-97F6-4754-A08E-C131C35C7C7D}" dt="2020-06-09T20:42:32.284" v="545" actId="1037"/>
          <ac:picMkLst>
            <pc:docMk/>
            <pc:sldMk cId="3275194615" sldId="2424"/>
            <ac:picMk id="9" creationId="{A7AA8926-1BEF-4DCF-8DAB-3ED4CE457736}"/>
          </ac:picMkLst>
        </pc:picChg>
        <pc:picChg chg="add mod">
          <ac:chgData name="Brad Bale" userId="d2c35c6c-1d81-4b18-b516-91cd21f6505f" providerId="ADAL" clId="{AF814597-97F6-4754-A08E-C131C35C7C7D}" dt="2020-06-09T20:44:13.853" v="758" actId="1038"/>
          <ac:picMkLst>
            <pc:docMk/>
            <pc:sldMk cId="3275194615" sldId="2424"/>
            <ac:picMk id="13" creationId="{1DF7A5E1-ACDB-4FC2-9C93-F02DF3FAE94F}"/>
          </ac:picMkLst>
        </pc:picChg>
        <pc:picChg chg="add mod">
          <ac:chgData name="Brad Bale" userId="d2c35c6c-1d81-4b18-b516-91cd21f6505f" providerId="ADAL" clId="{AF814597-97F6-4754-A08E-C131C35C7C7D}" dt="2020-06-09T20:43:47.682" v="739" actId="1037"/>
          <ac:picMkLst>
            <pc:docMk/>
            <pc:sldMk cId="3275194615" sldId="2424"/>
            <ac:picMk id="14" creationId="{8B15FB8B-EB82-4D38-A5D0-721A3AA59B2F}"/>
          </ac:picMkLst>
        </pc:picChg>
      </pc:sldChg>
      <pc:sldChg chg="modSp add mod">
        <pc:chgData name="Brad Bale" userId="d2c35c6c-1d81-4b18-b516-91cd21f6505f" providerId="ADAL" clId="{AF814597-97F6-4754-A08E-C131C35C7C7D}" dt="2020-06-10T23:34:31.334" v="1388" actId="20577"/>
        <pc:sldMkLst>
          <pc:docMk/>
          <pc:sldMk cId="1786025817" sldId="2425"/>
        </pc:sldMkLst>
        <pc:spChg chg="mod">
          <ac:chgData name="Brad Bale" userId="d2c35c6c-1d81-4b18-b516-91cd21f6505f" providerId="ADAL" clId="{AF814597-97F6-4754-A08E-C131C35C7C7D}" dt="2020-06-10T23:27:51.490" v="1092"/>
          <ac:spMkLst>
            <pc:docMk/>
            <pc:sldMk cId="1786025817" sldId="2425"/>
            <ac:spMk id="2" creationId="{00000000-0000-0000-0000-000000000000}"/>
          </ac:spMkLst>
        </pc:spChg>
        <pc:spChg chg="mod">
          <ac:chgData name="Brad Bale" userId="d2c35c6c-1d81-4b18-b516-91cd21f6505f" providerId="ADAL" clId="{AF814597-97F6-4754-A08E-C131C35C7C7D}" dt="2020-06-10T23:34:31.334" v="1388" actId="20577"/>
          <ac:spMkLst>
            <pc:docMk/>
            <pc:sldMk cId="1786025817" sldId="2425"/>
            <ac:spMk id="8" creationId="{7CC26694-8AF6-40EB-8395-27E7F69B65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DC698-C0BD-4705-B212-F8A4B45C969A}" type="datetimeFigureOut">
              <a:rPr lang="en-US" smtClean="0"/>
              <a:t>6/10/2020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F9ED-1D9C-4E96-9675-EA91184397DC}" type="slidenum">
              <a:rPr lang="en-US" smtClean="0"/>
              <a:t>‹#›</a:t>
            </a:fld>
            <a:endParaRPr lang="en-US"/>
          </a:p>
        </p:txBody>
      </p:sp>
    </p:spTree>
    <p:extLst>
      <p:ext uri="{BB962C8B-B14F-4D97-AF65-F5344CB8AC3E}">
        <p14:creationId xmlns:p14="http://schemas.microsoft.com/office/powerpoint/2010/main" val="333173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0BB00FF-EE20-495F-8D2F-F79F475F9AEF}"/>
              </a:ext>
            </a:extLst>
          </p:cNvPr>
          <p:cNvSpPr>
            <a:spLocks noGrp="1" noRot="1" noChangeAspect="1" noChangeArrowheads="1" noTextEdit="1"/>
          </p:cNvSpPr>
          <p:nvPr>
            <p:ph type="sldImg"/>
          </p:nvPr>
        </p:nvSpPr>
        <p:spPr>
          <a:xfrm>
            <a:off x="1371600" y="1143000"/>
            <a:ext cx="4114800" cy="3086100"/>
          </a:xfrm>
          <a:ln/>
        </p:spPr>
      </p:sp>
      <p:sp>
        <p:nvSpPr>
          <p:cNvPr id="5123" name="Notes Placeholder 2">
            <a:extLst>
              <a:ext uri="{FF2B5EF4-FFF2-40B4-BE49-F238E27FC236}">
                <a16:creationId xmlns:a16="http://schemas.microsoft.com/office/drawing/2014/main" id="{337999F9-9FDB-4DDE-8E1B-C241672AE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92E4DAEE-95F4-48F4-802E-1478056AD1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6F109E-64F9-493B-8DD8-A3F981F4810D}"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13</a:t>
            </a:fld>
            <a:endParaRPr lang="en-US"/>
          </a:p>
        </p:txBody>
      </p:sp>
    </p:spTree>
    <p:extLst>
      <p:ext uri="{BB962C8B-B14F-4D97-AF65-F5344CB8AC3E}">
        <p14:creationId xmlns:p14="http://schemas.microsoft.com/office/powerpoint/2010/main" val="3924314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103</a:t>
            </a:fld>
            <a:endParaRPr lang="en-US"/>
          </a:p>
        </p:txBody>
      </p:sp>
    </p:spTree>
    <p:extLst>
      <p:ext uri="{BB962C8B-B14F-4D97-AF65-F5344CB8AC3E}">
        <p14:creationId xmlns:p14="http://schemas.microsoft.com/office/powerpoint/2010/main" val="10237304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104</a:t>
            </a:fld>
            <a:endParaRPr lang="en-US"/>
          </a:p>
        </p:txBody>
      </p:sp>
    </p:spTree>
    <p:extLst>
      <p:ext uri="{BB962C8B-B14F-4D97-AF65-F5344CB8AC3E}">
        <p14:creationId xmlns:p14="http://schemas.microsoft.com/office/powerpoint/2010/main" val="12546151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107</a:t>
            </a:fld>
            <a:endParaRPr lang="en-US"/>
          </a:p>
        </p:txBody>
      </p:sp>
    </p:spTree>
    <p:extLst>
      <p:ext uri="{BB962C8B-B14F-4D97-AF65-F5344CB8AC3E}">
        <p14:creationId xmlns:p14="http://schemas.microsoft.com/office/powerpoint/2010/main" val="21686271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108</a:t>
            </a:fld>
            <a:endParaRPr lang="en-US"/>
          </a:p>
        </p:txBody>
      </p:sp>
    </p:spTree>
    <p:extLst>
      <p:ext uri="{BB962C8B-B14F-4D97-AF65-F5344CB8AC3E}">
        <p14:creationId xmlns:p14="http://schemas.microsoft.com/office/powerpoint/2010/main" val="4006645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110</a:t>
            </a:fld>
            <a:endParaRPr lang="en-US"/>
          </a:p>
        </p:txBody>
      </p:sp>
    </p:spTree>
    <p:extLst>
      <p:ext uri="{BB962C8B-B14F-4D97-AF65-F5344CB8AC3E}">
        <p14:creationId xmlns:p14="http://schemas.microsoft.com/office/powerpoint/2010/main" val="40066453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111</a:t>
            </a:fld>
            <a:endParaRPr lang="en-US"/>
          </a:p>
        </p:txBody>
      </p:sp>
    </p:spTree>
    <p:extLst>
      <p:ext uri="{BB962C8B-B14F-4D97-AF65-F5344CB8AC3E}">
        <p14:creationId xmlns:p14="http://schemas.microsoft.com/office/powerpoint/2010/main" val="89906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112</a:t>
            </a:fld>
            <a:endParaRPr lang="en-US"/>
          </a:p>
        </p:txBody>
      </p:sp>
    </p:spTree>
    <p:extLst>
      <p:ext uri="{BB962C8B-B14F-4D97-AF65-F5344CB8AC3E}">
        <p14:creationId xmlns:p14="http://schemas.microsoft.com/office/powerpoint/2010/main" val="3351974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113</a:t>
            </a:fld>
            <a:endParaRPr lang="en-US"/>
          </a:p>
        </p:txBody>
      </p:sp>
    </p:spTree>
    <p:extLst>
      <p:ext uri="{BB962C8B-B14F-4D97-AF65-F5344CB8AC3E}">
        <p14:creationId xmlns:p14="http://schemas.microsoft.com/office/powerpoint/2010/main" val="1482344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114</a:t>
            </a:fld>
            <a:endParaRPr lang="en-US"/>
          </a:p>
        </p:txBody>
      </p:sp>
    </p:spTree>
    <p:extLst>
      <p:ext uri="{BB962C8B-B14F-4D97-AF65-F5344CB8AC3E}">
        <p14:creationId xmlns:p14="http://schemas.microsoft.com/office/powerpoint/2010/main" val="35355378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115</a:t>
            </a:fld>
            <a:endParaRPr lang="en-US"/>
          </a:p>
        </p:txBody>
      </p:sp>
    </p:spTree>
    <p:extLst>
      <p:ext uri="{BB962C8B-B14F-4D97-AF65-F5344CB8AC3E}">
        <p14:creationId xmlns:p14="http://schemas.microsoft.com/office/powerpoint/2010/main" val="124276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About 2% of the blood volume is in the heart.</a:t>
            </a:r>
          </a:p>
          <a:p>
            <a:r>
              <a:rPr lang="en-US" dirty="0"/>
              <a:t>About 8% of blood volume is in the lymphatic system</a:t>
            </a:r>
          </a:p>
          <a:p>
            <a:r>
              <a:rPr lang="en-US" dirty="0"/>
              <a:t>About 70% of blood volume is in the systemic venous system</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14</a:t>
            </a:fld>
            <a:endParaRPr lang="en-US"/>
          </a:p>
        </p:txBody>
      </p:sp>
    </p:spTree>
    <p:extLst>
      <p:ext uri="{BB962C8B-B14F-4D97-AF65-F5344CB8AC3E}">
        <p14:creationId xmlns:p14="http://schemas.microsoft.com/office/powerpoint/2010/main" val="127750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116</a:t>
            </a:fld>
            <a:endParaRPr lang="en-US"/>
          </a:p>
        </p:txBody>
      </p:sp>
    </p:spTree>
    <p:extLst>
      <p:ext uri="{BB962C8B-B14F-4D97-AF65-F5344CB8AC3E}">
        <p14:creationId xmlns:p14="http://schemas.microsoft.com/office/powerpoint/2010/main" val="13667403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117</a:t>
            </a:fld>
            <a:endParaRPr lang="en-US"/>
          </a:p>
        </p:txBody>
      </p:sp>
    </p:spTree>
    <p:extLst>
      <p:ext uri="{BB962C8B-B14F-4D97-AF65-F5344CB8AC3E}">
        <p14:creationId xmlns:p14="http://schemas.microsoft.com/office/powerpoint/2010/main" val="34425594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118</a:t>
            </a:fld>
            <a:endParaRPr lang="en-US"/>
          </a:p>
        </p:txBody>
      </p:sp>
    </p:spTree>
    <p:extLst>
      <p:ext uri="{BB962C8B-B14F-4D97-AF65-F5344CB8AC3E}">
        <p14:creationId xmlns:p14="http://schemas.microsoft.com/office/powerpoint/2010/main" val="34240826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119</a:t>
            </a:fld>
            <a:endParaRPr lang="en-US"/>
          </a:p>
        </p:txBody>
      </p:sp>
    </p:spTree>
    <p:extLst>
      <p:ext uri="{BB962C8B-B14F-4D97-AF65-F5344CB8AC3E}">
        <p14:creationId xmlns:p14="http://schemas.microsoft.com/office/powerpoint/2010/main" val="16208937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120</a:t>
            </a:fld>
            <a:endParaRPr lang="en-US"/>
          </a:p>
        </p:txBody>
      </p:sp>
    </p:spTree>
    <p:extLst>
      <p:ext uri="{BB962C8B-B14F-4D97-AF65-F5344CB8AC3E}">
        <p14:creationId xmlns:p14="http://schemas.microsoft.com/office/powerpoint/2010/main" val="23723432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121</a:t>
            </a:fld>
            <a:endParaRPr lang="en-US"/>
          </a:p>
        </p:txBody>
      </p:sp>
    </p:spTree>
    <p:extLst>
      <p:ext uri="{BB962C8B-B14F-4D97-AF65-F5344CB8AC3E}">
        <p14:creationId xmlns:p14="http://schemas.microsoft.com/office/powerpoint/2010/main" val="20588259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122</a:t>
            </a:fld>
            <a:endParaRPr lang="en-US" altLang="en-US"/>
          </a:p>
        </p:txBody>
      </p:sp>
    </p:spTree>
    <p:extLst>
      <p:ext uri="{BB962C8B-B14F-4D97-AF65-F5344CB8AC3E}">
        <p14:creationId xmlns:p14="http://schemas.microsoft.com/office/powerpoint/2010/main" val="8894633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124</a:t>
            </a:fld>
            <a:endParaRPr lang="en-US"/>
          </a:p>
        </p:txBody>
      </p:sp>
    </p:spTree>
    <p:extLst>
      <p:ext uri="{BB962C8B-B14F-4D97-AF65-F5344CB8AC3E}">
        <p14:creationId xmlns:p14="http://schemas.microsoft.com/office/powerpoint/2010/main" val="155792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15</a:t>
            </a:fld>
            <a:endParaRPr lang="en-US"/>
          </a:p>
        </p:txBody>
      </p:sp>
    </p:spTree>
    <p:extLst>
      <p:ext uri="{BB962C8B-B14F-4D97-AF65-F5344CB8AC3E}">
        <p14:creationId xmlns:p14="http://schemas.microsoft.com/office/powerpoint/2010/main" val="3476928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16</a:t>
            </a:fld>
            <a:endParaRPr lang="en-US" altLang="en-US"/>
          </a:p>
        </p:txBody>
      </p:sp>
    </p:spTree>
    <p:extLst>
      <p:ext uri="{BB962C8B-B14F-4D97-AF65-F5344CB8AC3E}">
        <p14:creationId xmlns:p14="http://schemas.microsoft.com/office/powerpoint/2010/main" val="420462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17</a:t>
            </a:fld>
            <a:endParaRPr lang="en-US"/>
          </a:p>
        </p:txBody>
      </p:sp>
    </p:spTree>
    <p:extLst>
      <p:ext uri="{BB962C8B-B14F-4D97-AF65-F5344CB8AC3E}">
        <p14:creationId xmlns:p14="http://schemas.microsoft.com/office/powerpoint/2010/main" val="400664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18</a:t>
            </a:fld>
            <a:endParaRPr lang="en-US"/>
          </a:p>
        </p:txBody>
      </p:sp>
    </p:spTree>
    <p:extLst>
      <p:ext uri="{BB962C8B-B14F-4D97-AF65-F5344CB8AC3E}">
        <p14:creationId xmlns:p14="http://schemas.microsoft.com/office/powerpoint/2010/main" val="43449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19</a:t>
            </a:fld>
            <a:endParaRPr lang="en-US"/>
          </a:p>
        </p:txBody>
      </p:sp>
    </p:spTree>
    <p:extLst>
      <p:ext uri="{BB962C8B-B14F-4D97-AF65-F5344CB8AC3E}">
        <p14:creationId xmlns:p14="http://schemas.microsoft.com/office/powerpoint/2010/main" val="555144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20</a:t>
            </a:fld>
            <a:endParaRPr lang="en-US"/>
          </a:p>
        </p:txBody>
      </p:sp>
    </p:spTree>
    <p:extLst>
      <p:ext uri="{BB962C8B-B14F-4D97-AF65-F5344CB8AC3E}">
        <p14:creationId xmlns:p14="http://schemas.microsoft.com/office/powerpoint/2010/main" val="390914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21</a:t>
            </a:fld>
            <a:endParaRPr lang="en-US"/>
          </a:p>
        </p:txBody>
      </p:sp>
    </p:spTree>
    <p:extLst>
      <p:ext uri="{BB962C8B-B14F-4D97-AF65-F5344CB8AC3E}">
        <p14:creationId xmlns:p14="http://schemas.microsoft.com/office/powerpoint/2010/main" val="415160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22</a:t>
            </a:fld>
            <a:endParaRPr lang="en-US"/>
          </a:p>
        </p:txBody>
      </p:sp>
    </p:spTree>
    <p:extLst>
      <p:ext uri="{BB962C8B-B14F-4D97-AF65-F5344CB8AC3E}">
        <p14:creationId xmlns:p14="http://schemas.microsoft.com/office/powerpoint/2010/main" val="282354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23</a:t>
            </a:fld>
            <a:endParaRPr lang="en-US"/>
          </a:p>
        </p:txBody>
      </p:sp>
    </p:spTree>
    <p:extLst>
      <p:ext uri="{BB962C8B-B14F-4D97-AF65-F5344CB8AC3E}">
        <p14:creationId xmlns:p14="http://schemas.microsoft.com/office/powerpoint/2010/main" val="402835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24</a:t>
            </a:fld>
            <a:endParaRPr lang="en-US"/>
          </a:p>
        </p:txBody>
      </p:sp>
    </p:spTree>
    <p:extLst>
      <p:ext uri="{BB962C8B-B14F-4D97-AF65-F5344CB8AC3E}">
        <p14:creationId xmlns:p14="http://schemas.microsoft.com/office/powerpoint/2010/main" val="173872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25</a:t>
            </a:fld>
            <a:endParaRPr lang="en-US"/>
          </a:p>
        </p:txBody>
      </p:sp>
    </p:spTree>
    <p:extLst>
      <p:ext uri="{BB962C8B-B14F-4D97-AF65-F5344CB8AC3E}">
        <p14:creationId xmlns:p14="http://schemas.microsoft.com/office/powerpoint/2010/main" val="403109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26</a:t>
            </a:fld>
            <a:endParaRPr lang="en-US"/>
          </a:p>
        </p:txBody>
      </p:sp>
    </p:spTree>
    <p:extLst>
      <p:ext uri="{BB962C8B-B14F-4D97-AF65-F5344CB8AC3E}">
        <p14:creationId xmlns:p14="http://schemas.microsoft.com/office/powerpoint/2010/main" val="2259467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27</a:t>
            </a:fld>
            <a:endParaRPr lang="en-US"/>
          </a:p>
        </p:txBody>
      </p:sp>
    </p:spTree>
    <p:extLst>
      <p:ext uri="{BB962C8B-B14F-4D97-AF65-F5344CB8AC3E}">
        <p14:creationId xmlns:p14="http://schemas.microsoft.com/office/powerpoint/2010/main" val="914367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28</a:t>
            </a:fld>
            <a:endParaRPr lang="en-US"/>
          </a:p>
        </p:txBody>
      </p:sp>
    </p:spTree>
    <p:extLst>
      <p:ext uri="{BB962C8B-B14F-4D97-AF65-F5344CB8AC3E}">
        <p14:creationId xmlns:p14="http://schemas.microsoft.com/office/powerpoint/2010/main" val="775771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29</a:t>
            </a:fld>
            <a:endParaRPr lang="en-US"/>
          </a:p>
        </p:txBody>
      </p:sp>
    </p:spTree>
    <p:extLst>
      <p:ext uri="{BB962C8B-B14F-4D97-AF65-F5344CB8AC3E}">
        <p14:creationId xmlns:p14="http://schemas.microsoft.com/office/powerpoint/2010/main" val="904871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30</a:t>
            </a:fld>
            <a:endParaRPr lang="en-US"/>
          </a:p>
        </p:txBody>
      </p:sp>
    </p:spTree>
    <p:extLst>
      <p:ext uri="{BB962C8B-B14F-4D97-AF65-F5344CB8AC3E}">
        <p14:creationId xmlns:p14="http://schemas.microsoft.com/office/powerpoint/2010/main" val="1204250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31</a:t>
            </a:fld>
            <a:endParaRPr lang="en-US" altLang="en-US"/>
          </a:p>
        </p:txBody>
      </p:sp>
    </p:spTree>
    <p:extLst>
      <p:ext uri="{BB962C8B-B14F-4D97-AF65-F5344CB8AC3E}">
        <p14:creationId xmlns:p14="http://schemas.microsoft.com/office/powerpoint/2010/main" val="65536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ambrisentan</a:t>
            </a:r>
            <a:r>
              <a:rPr lang="en-US" dirty="0"/>
              <a:t> (</a:t>
            </a:r>
            <a:r>
              <a:rPr lang="en-US" dirty="0" err="1"/>
              <a:t>Volibris</a:t>
            </a:r>
            <a:r>
              <a:rPr lang="en-US" dirty="0"/>
              <a:t>)</a:t>
            </a:r>
          </a:p>
          <a:p>
            <a:r>
              <a:rPr lang="en-US" dirty="0" err="1"/>
              <a:t>bosentan</a:t>
            </a:r>
            <a:r>
              <a:rPr lang="en-US" dirty="0"/>
              <a:t> (</a:t>
            </a:r>
            <a:r>
              <a:rPr lang="en-US" dirty="0" err="1"/>
              <a:t>Tracleer</a:t>
            </a:r>
            <a:r>
              <a:rPr lang="en-US" dirty="0"/>
              <a:t> and now “generic” i.e. not branded)</a:t>
            </a:r>
          </a:p>
          <a:p>
            <a:r>
              <a:rPr lang="en-US" dirty="0" err="1"/>
              <a:t>macitentan</a:t>
            </a:r>
            <a:r>
              <a:rPr lang="en-US" dirty="0"/>
              <a:t> (</a:t>
            </a:r>
            <a:r>
              <a:rPr lang="en-US" dirty="0" err="1"/>
              <a:t>Opsumit</a:t>
            </a:r>
            <a:r>
              <a:rPr lang="en-US" dirty="0"/>
              <a:t>)</a:t>
            </a:r>
          </a:p>
        </p:txBody>
      </p:sp>
      <p:sp>
        <p:nvSpPr>
          <p:cNvPr id="4" name="Slide Number Placeholder 3"/>
          <p:cNvSpPr>
            <a:spLocks noGrp="1"/>
          </p:cNvSpPr>
          <p:nvPr>
            <p:ph type="sldNum" sz="quarter" idx="5"/>
          </p:nvPr>
        </p:nvSpPr>
        <p:spPr/>
        <p:txBody>
          <a:bodyPr/>
          <a:lstStyle/>
          <a:p>
            <a:fld id="{8B4D20D6-ACB5-499A-A7BD-6621FA6FC988}" type="slidenum">
              <a:rPr lang="en-US" smtClean="0"/>
              <a:t>32</a:t>
            </a:fld>
            <a:endParaRPr lang="en-US"/>
          </a:p>
        </p:txBody>
      </p:sp>
    </p:spTree>
    <p:extLst>
      <p:ext uri="{BB962C8B-B14F-4D97-AF65-F5344CB8AC3E}">
        <p14:creationId xmlns:p14="http://schemas.microsoft.com/office/powerpoint/2010/main" val="27762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5</a:t>
            </a:fld>
            <a:endParaRPr lang="en-US" altLang="en-US"/>
          </a:p>
        </p:txBody>
      </p:sp>
    </p:spTree>
    <p:extLst>
      <p:ext uri="{BB962C8B-B14F-4D97-AF65-F5344CB8AC3E}">
        <p14:creationId xmlns:p14="http://schemas.microsoft.com/office/powerpoint/2010/main" val="792751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33</a:t>
            </a:fld>
            <a:endParaRPr lang="en-US"/>
          </a:p>
        </p:txBody>
      </p:sp>
    </p:spTree>
    <p:extLst>
      <p:ext uri="{BB962C8B-B14F-4D97-AF65-F5344CB8AC3E}">
        <p14:creationId xmlns:p14="http://schemas.microsoft.com/office/powerpoint/2010/main" val="189307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34</a:t>
            </a:fld>
            <a:endParaRPr lang="en-US"/>
          </a:p>
        </p:txBody>
      </p:sp>
    </p:spTree>
    <p:extLst>
      <p:ext uri="{BB962C8B-B14F-4D97-AF65-F5344CB8AC3E}">
        <p14:creationId xmlns:p14="http://schemas.microsoft.com/office/powerpoint/2010/main" val="358210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35</a:t>
            </a:fld>
            <a:endParaRPr lang="en-US"/>
          </a:p>
        </p:txBody>
      </p:sp>
    </p:spTree>
    <p:extLst>
      <p:ext uri="{BB962C8B-B14F-4D97-AF65-F5344CB8AC3E}">
        <p14:creationId xmlns:p14="http://schemas.microsoft.com/office/powerpoint/2010/main" val="3918464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36</a:t>
            </a:fld>
            <a:endParaRPr lang="en-US"/>
          </a:p>
        </p:txBody>
      </p:sp>
    </p:spTree>
    <p:extLst>
      <p:ext uri="{BB962C8B-B14F-4D97-AF65-F5344CB8AC3E}">
        <p14:creationId xmlns:p14="http://schemas.microsoft.com/office/powerpoint/2010/main" val="1885464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37</a:t>
            </a:fld>
            <a:endParaRPr lang="en-US"/>
          </a:p>
        </p:txBody>
      </p:sp>
    </p:spTree>
    <p:extLst>
      <p:ext uri="{BB962C8B-B14F-4D97-AF65-F5344CB8AC3E}">
        <p14:creationId xmlns:p14="http://schemas.microsoft.com/office/powerpoint/2010/main" val="4142329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38</a:t>
            </a:fld>
            <a:endParaRPr lang="en-US"/>
          </a:p>
        </p:txBody>
      </p:sp>
    </p:spTree>
    <p:extLst>
      <p:ext uri="{BB962C8B-B14F-4D97-AF65-F5344CB8AC3E}">
        <p14:creationId xmlns:p14="http://schemas.microsoft.com/office/powerpoint/2010/main" val="2129628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39</a:t>
            </a:fld>
            <a:endParaRPr lang="en-US"/>
          </a:p>
        </p:txBody>
      </p:sp>
    </p:spTree>
    <p:extLst>
      <p:ext uri="{BB962C8B-B14F-4D97-AF65-F5344CB8AC3E}">
        <p14:creationId xmlns:p14="http://schemas.microsoft.com/office/powerpoint/2010/main" val="2656582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40</a:t>
            </a:fld>
            <a:endParaRPr lang="en-US"/>
          </a:p>
        </p:txBody>
      </p:sp>
    </p:spTree>
    <p:extLst>
      <p:ext uri="{BB962C8B-B14F-4D97-AF65-F5344CB8AC3E}">
        <p14:creationId xmlns:p14="http://schemas.microsoft.com/office/powerpoint/2010/main" val="707969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41</a:t>
            </a:fld>
            <a:endParaRPr lang="en-US"/>
          </a:p>
        </p:txBody>
      </p:sp>
    </p:spTree>
    <p:extLst>
      <p:ext uri="{BB962C8B-B14F-4D97-AF65-F5344CB8AC3E}">
        <p14:creationId xmlns:p14="http://schemas.microsoft.com/office/powerpoint/2010/main" val="1440426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42</a:t>
            </a:fld>
            <a:endParaRPr lang="en-US"/>
          </a:p>
        </p:txBody>
      </p:sp>
    </p:spTree>
    <p:extLst>
      <p:ext uri="{BB962C8B-B14F-4D97-AF65-F5344CB8AC3E}">
        <p14:creationId xmlns:p14="http://schemas.microsoft.com/office/powerpoint/2010/main" val="355110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a:t>
            </a:fld>
            <a:endParaRPr lang="en-US"/>
          </a:p>
        </p:txBody>
      </p:sp>
    </p:spTree>
    <p:extLst>
      <p:ext uri="{BB962C8B-B14F-4D97-AF65-F5344CB8AC3E}">
        <p14:creationId xmlns:p14="http://schemas.microsoft.com/office/powerpoint/2010/main" val="2023186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43</a:t>
            </a:fld>
            <a:endParaRPr lang="en-US"/>
          </a:p>
        </p:txBody>
      </p:sp>
    </p:spTree>
    <p:extLst>
      <p:ext uri="{BB962C8B-B14F-4D97-AF65-F5344CB8AC3E}">
        <p14:creationId xmlns:p14="http://schemas.microsoft.com/office/powerpoint/2010/main" val="610798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44</a:t>
            </a:fld>
            <a:endParaRPr lang="en-US"/>
          </a:p>
        </p:txBody>
      </p:sp>
    </p:spTree>
    <p:extLst>
      <p:ext uri="{BB962C8B-B14F-4D97-AF65-F5344CB8AC3E}">
        <p14:creationId xmlns:p14="http://schemas.microsoft.com/office/powerpoint/2010/main" val="797894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45</a:t>
            </a:fld>
            <a:endParaRPr lang="en-US"/>
          </a:p>
        </p:txBody>
      </p:sp>
    </p:spTree>
    <p:extLst>
      <p:ext uri="{BB962C8B-B14F-4D97-AF65-F5344CB8AC3E}">
        <p14:creationId xmlns:p14="http://schemas.microsoft.com/office/powerpoint/2010/main" val="369673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46</a:t>
            </a:fld>
            <a:endParaRPr lang="en-US"/>
          </a:p>
        </p:txBody>
      </p:sp>
    </p:spTree>
    <p:extLst>
      <p:ext uri="{BB962C8B-B14F-4D97-AF65-F5344CB8AC3E}">
        <p14:creationId xmlns:p14="http://schemas.microsoft.com/office/powerpoint/2010/main" val="4174751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47</a:t>
            </a:fld>
            <a:endParaRPr lang="en-US"/>
          </a:p>
        </p:txBody>
      </p:sp>
    </p:spTree>
    <p:extLst>
      <p:ext uri="{BB962C8B-B14F-4D97-AF65-F5344CB8AC3E}">
        <p14:creationId xmlns:p14="http://schemas.microsoft.com/office/powerpoint/2010/main" val="67263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48</a:t>
            </a:fld>
            <a:endParaRPr lang="en-US"/>
          </a:p>
        </p:txBody>
      </p:sp>
    </p:spTree>
    <p:extLst>
      <p:ext uri="{BB962C8B-B14F-4D97-AF65-F5344CB8AC3E}">
        <p14:creationId xmlns:p14="http://schemas.microsoft.com/office/powerpoint/2010/main" val="905847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dvOT8eb9eec2.B"/>
              </a:rPr>
              <a:t>Figure 1</a:t>
            </a:r>
            <a:r>
              <a:rPr lang="en-US" dirty="0">
                <a:latin typeface="AdvOT8eb9eec2.B+20"/>
              </a:rPr>
              <a:t>—</a:t>
            </a:r>
            <a:r>
              <a:rPr lang="en-US" dirty="0">
                <a:latin typeface="AdvOT7b515deb"/>
              </a:rPr>
              <a:t>Lower PTAC in patients with diabetes and microvascular complications. PTAC is graded into high- and low-PTAC categories according to the number of</a:t>
            </a:r>
          </a:p>
          <a:p>
            <a:r>
              <a:rPr lang="en-US" dirty="0">
                <a:latin typeface="AdvOT7b515deb"/>
              </a:rPr>
              <a:t>bubbles reaching the LV via the pulmonary veins (arrows). The frequency of low PTAC was greater in subjects with diabetic microvascular complications as compared</a:t>
            </a:r>
          </a:p>
          <a:p>
            <a:r>
              <a:rPr lang="en-US" dirty="0">
                <a:latin typeface="AdvOT7b515deb"/>
              </a:rPr>
              <a:t>with subjects with diabetes without microvascular complications and control subjects (55% vs. 26% vs. 13%, </a:t>
            </a:r>
            <a:r>
              <a:rPr lang="en-US" dirty="0">
                <a:latin typeface="AdvOT96952d75.I"/>
              </a:rPr>
              <a:t>P </a:t>
            </a:r>
            <a:r>
              <a:rPr lang="en-US" dirty="0">
                <a:latin typeface="AdvOT7b515deb"/>
              </a:rPr>
              <a:t>= 0.02). LA, left atrium; RA, right atrium.</a:t>
            </a:r>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49</a:t>
            </a:fld>
            <a:endParaRPr lang="en-US"/>
          </a:p>
        </p:txBody>
      </p:sp>
    </p:spTree>
    <p:extLst>
      <p:ext uri="{BB962C8B-B14F-4D97-AF65-F5344CB8AC3E}">
        <p14:creationId xmlns:p14="http://schemas.microsoft.com/office/powerpoint/2010/main" val="878608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50</a:t>
            </a:fld>
            <a:endParaRPr lang="en-US"/>
          </a:p>
        </p:txBody>
      </p:sp>
    </p:spTree>
    <p:extLst>
      <p:ext uri="{BB962C8B-B14F-4D97-AF65-F5344CB8AC3E}">
        <p14:creationId xmlns:p14="http://schemas.microsoft.com/office/powerpoint/2010/main" val="4221707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dvOT8eb9eec2.B"/>
              </a:rPr>
              <a:t>Figure 2</a:t>
            </a:r>
            <a:r>
              <a:rPr lang="en-US" dirty="0">
                <a:latin typeface="AdvOT8eb9eec2.B+20"/>
              </a:rPr>
              <a:t>—</a:t>
            </a:r>
            <a:r>
              <a:rPr lang="en-US" dirty="0">
                <a:latin typeface="AdvOT7b515deb"/>
              </a:rPr>
              <a:t>Greater exercise capacity </a:t>
            </a:r>
            <a:r>
              <a:rPr lang="en-US" dirty="0" err="1">
                <a:latin typeface="AdvOT7b515deb"/>
              </a:rPr>
              <a:t>associatedwith</a:t>
            </a:r>
            <a:r>
              <a:rPr lang="en-US" dirty="0">
                <a:latin typeface="AdvOT7b515deb"/>
              </a:rPr>
              <a:t> high PTAC. As </a:t>
            </a:r>
            <a:r>
              <a:rPr lang="en-US" dirty="0" err="1">
                <a:latin typeface="AdvOT7b515deb"/>
              </a:rPr>
              <a:t>comparedwith</a:t>
            </a:r>
            <a:r>
              <a:rPr lang="en-US" dirty="0">
                <a:latin typeface="AdvOT7b515deb"/>
              </a:rPr>
              <a:t> subjects with low</a:t>
            </a:r>
          </a:p>
          <a:p>
            <a:r>
              <a:rPr lang="en-US" dirty="0">
                <a:latin typeface="AdvOT7b515deb"/>
              </a:rPr>
              <a:t>PTAC, there was signi</a:t>
            </a:r>
            <a:r>
              <a:rPr lang="en-US" dirty="0">
                <a:latin typeface="AdvOT7b515deb+fb"/>
              </a:rPr>
              <a:t>fi</a:t>
            </a:r>
            <a:r>
              <a:rPr lang="en-US" dirty="0">
                <a:latin typeface="AdvOT7b515deb"/>
              </a:rPr>
              <a:t>cantly greater maximal oxygen uptake (VO</a:t>
            </a:r>
            <a:r>
              <a:rPr lang="en-US" sz="800" dirty="0">
                <a:latin typeface="AdvOT7b515deb"/>
              </a:rPr>
              <a:t>2</a:t>
            </a:r>
            <a:r>
              <a:rPr lang="en-US" dirty="0">
                <a:latin typeface="AdvOT7b515deb"/>
              </a:rPr>
              <a:t>max) and power output in those</a:t>
            </a:r>
          </a:p>
          <a:p>
            <a:r>
              <a:rPr lang="en-US" dirty="0">
                <a:latin typeface="AdvOT7b515deb"/>
              </a:rPr>
              <a:t>with high PTAC. Error bars represent one SD.</a:t>
            </a:r>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51</a:t>
            </a:fld>
            <a:endParaRPr lang="en-US"/>
          </a:p>
        </p:txBody>
      </p:sp>
    </p:spTree>
    <p:extLst>
      <p:ext uri="{BB962C8B-B14F-4D97-AF65-F5344CB8AC3E}">
        <p14:creationId xmlns:p14="http://schemas.microsoft.com/office/powerpoint/2010/main" val="4063585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52</a:t>
            </a:fld>
            <a:endParaRPr lang="en-US"/>
          </a:p>
        </p:txBody>
      </p:sp>
    </p:spTree>
    <p:extLst>
      <p:ext uri="{BB962C8B-B14F-4D97-AF65-F5344CB8AC3E}">
        <p14:creationId xmlns:p14="http://schemas.microsoft.com/office/powerpoint/2010/main" val="206447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7</a:t>
            </a:fld>
            <a:endParaRPr lang="en-US" altLang="en-US"/>
          </a:p>
        </p:txBody>
      </p:sp>
    </p:spTree>
    <p:extLst>
      <p:ext uri="{BB962C8B-B14F-4D97-AF65-F5344CB8AC3E}">
        <p14:creationId xmlns:p14="http://schemas.microsoft.com/office/powerpoint/2010/main" val="3341006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Figure 3—High PTAC is associated with lower pulmonary artery pressures, better right heart function,</a:t>
            </a:r>
          </a:p>
          <a:p>
            <a:r>
              <a:rPr lang="en-US" dirty="0"/>
              <a:t>higher cardiac output, and greater exercise capacity. The passage of bubbles through the</a:t>
            </a:r>
          </a:p>
          <a:p>
            <a:r>
              <a:rPr lang="en-US" dirty="0"/>
              <a:t>pulmonary microvasculature offers insights into pulmonary vascular compliance and resistance</a:t>
            </a:r>
          </a:p>
          <a:p>
            <a:r>
              <a:rPr lang="en-US" dirty="0"/>
              <a:t>(central schema illustrating the central premise of variable </a:t>
            </a:r>
            <a:r>
              <a:rPr lang="en-US" dirty="0" err="1"/>
              <a:t>microvessel</a:t>
            </a:r>
            <a:r>
              <a:rPr lang="en-US" dirty="0"/>
              <a:t> diameter obstructing or</a:t>
            </a:r>
          </a:p>
          <a:p>
            <a:r>
              <a:rPr lang="en-US" dirty="0"/>
              <a:t>permitting transit of bubbles). Compared with low PTAC, high PTAC is associated with improved RV</a:t>
            </a:r>
          </a:p>
          <a:p>
            <a:r>
              <a:rPr lang="en-US" dirty="0"/>
              <a:t>function, greater exercise capacity, and higher VO2peak</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53</a:t>
            </a:fld>
            <a:endParaRPr lang="en-US"/>
          </a:p>
        </p:txBody>
      </p:sp>
    </p:spTree>
    <p:extLst>
      <p:ext uri="{BB962C8B-B14F-4D97-AF65-F5344CB8AC3E}">
        <p14:creationId xmlns:p14="http://schemas.microsoft.com/office/powerpoint/2010/main" val="3898422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54</a:t>
            </a:fld>
            <a:endParaRPr lang="en-US"/>
          </a:p>
        </p:txBody>
      </p:sp>
    </p:spTree>
    <p:extLst>
      <p:ext uri="{BB962C8B-B14F-4D97-AF65-F5344CB8AC3E}">
        <p14:creationId xmlns:p14="http://schemas.microsoft.com/office/powerpoint/2010/main" val="2393826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55</a:t>
            </a:fld>
            <a:endParaRPr lang="en-US"/>
          </a:p>
        </p:txBody>
      </p:sp>
    </p:spTree>
    <p:extLst>
      <p:ext uri="{BB962C8B-B14F-4D97-AF65-F5344CB8AC3E}">
        <p14:creationId xmlns:p14="http://schemas.microsoft.com/office/powerpoint/2010/main" val="676507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56</a:t>
            </a:fld>
            <a:endParaRPr lang="en-US"/>
          </a:p>
        </p:txBody>
      </p:sp>
    </p:spTree>
    <p:extLst>
      <p:ext uri="{BB962C8B-B14F-4D97-AF65-F5344CB8AC3E}">
        <p14:creationId xmlns:p14="http://schemas.microsoft.com/office/powerpoint/2010/main" val="2549821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57</a:t>
            </a:fld>
            <a:endParaRPr lang="en-US"/>
          </a:p>
        </p:txBody>
      </p:sp>
    </p:spTree>
    <p:extLst>
      <p:ext uri="{BB962C8B-B14F-4D97-AF65-F5344CB8AC3E}">
        <p14:creationId xmlns:p14="http://schemas.microsoft.com/office/powerpoint/2010/main" val="424044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58</a:t>
            </a:fld>
            <a:endParaRPr lang="en-US"/>
          </a:p>
        </p:txBody>
      </p:sp>
    </p:spTree>
    <p:extLst>
      <p:ext uri="{BB962C8B-B14F-4D97-AF65-F5344CB8AC3E}">
        <p14:creationId xmlns:p14="http://schemas.microsoft.com/office/powerpoint/2010/main" val="1979818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59</a:t>
            </a:fld>
            <a:endParaRPr lang="en-US"/>
          </a:p>
        </p:txBody>
      </p:sp>
    </p:spTree>
    <p:extLst>
      <p:ext uri="{BB962C8B-B14F-4D97-AF65-F5344CB8AC3E}">
        <p14:creationId xmlns:p14="http://schemas.microsoft.com/office/powerpoint/2010/main" val="92227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60</a:t>
            </a:fld>
            <a:endParaRPr lang="en-US"/>
          </a:p>
        </p:txBody>
      </p:sp>
    </p:spTree>
    <p:extLst>
      <p:ext uri="{BB962C8B-B14F-4D97-AF65-F5344CB8AC3E}">
        <p14:creationId xmlns:p14="http://schemas.microsoft.com/office/powerpoint/2010/main" val="1277080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61</a:t>
            </a:fld>
            <a:endParaRPr lang="en-US"/>
          </a:p>
        </p:txBody>
      </p:sp>
    </p:spTree>
    <p:extLst>
      <p:ext uri="{BB962C8B-B14F-4D97-AF65-F5344CB8AC3E}">
        <p14:creationId xmlns:p14="http://schemas.microsoft.com/office/powerpoint/2010/main" val="841369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62</a:t>
            </a:fld>
            <a:endParaRPr lang="en-US"/>
          </a:p>
        </p:txBody>
      </p:sp>
    </p:spTree>
    <p:extLst>
      <p:ext uri="{BB962C8B-B14F-4D97-AF65-F5344CB8AC3E}">
        <p14:creationId xmlns:p14="http://schemas.microsoft.com/office/powerpoint/2010/main" val="15841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a:t>
            </a:fld>
            <a:endParaRPr lang="en-US"/>
          </a:p>
        </p:txBody>
      </p:sp>
    </p:spTree>
    <p:extLst>
      <p:ext uri="{BB962C8B-B14F-4D97-AF65-F5344CB8AC3E}">
        <p14:creationId xmlns:p14="http://schemas.microsoft.com/office/powerpoint/2010/main" val="836079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63</a:t>
            </a:fld>
            <a:endParaRPr lang="en-US"/>
          </a:p>
        </p:txBody>
      </p:sp>
    </p:spTree>
    <p:extLst>
      <p:ext uri="{BB962C8B-B14F-4D97-AF65-F5344CB8AC3E}">
        <p14:creationId xmlns:p14="http://schemas.microsoft.com/office/powerpoint/2010/main" val="2383629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64</a:t>
            </a:fld>
            <a:endParaRPr lang="en-US"/>
          </a:p>
        </p:txBody>
      </p:sp>
    </p:spTree>
    <p:extLst>
      <p:ext uri="{BB962C8B-B14F-4D97-AF65-F5344CB8AC3E}">
        <p14:creationId xmlns:p14="http://schemas.microsoft.com/office/powerpoint/2010/main" val="2912499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65</a:t>
            </a:fld>
            <a:endParaRPr lang="en-US"/>
          </a:p>
        </p:txBody>
      </p:sp>
    </p:spTree>
    <p:extLst>
      <p:ext uri="{BB962C8B-B14F-4D97-AF65-F5344CB8AC3E}">
        <p14:creationId xmlns:p14="http://schemas.microsoft.com/office/powerpoint/2010/main" val="2191416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66</a:t>
            </a:fld>
            <a:endParaRPr lang="en-US"/>
          </a:p>
        </p:txBody>
      </p:sp>
    </p:spTree>
    <p:extLst>
      <p:ext uri="{BB962C8B-B14F-4D97-AF65-F5344CB8AC3E}">
        <p14:creationId xmlns:p14="http://schemas.microsoft.com/office/powerpoint/2010/main" val="3930830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67</a:t>
            </a:fld>
            <a:endParaRPr lang="en-US"/>
          </a:p>
        </p:txBody>
      </p:sp>
    </p:spTree>
    <p:extLst>
      <p:ext uri="{BB962C8B-B14F-4D97-AF65-F5344CB8AC3E}">
        <p14:creationId xmlns:p14="http://schemas.microsoft.com/office/powerpoint/2010/main" val="4419502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68</a:t>
            </a:fld>
            <a:endParaRPr lang="en-US"/>
          </a:p>
        </p:txBody>
      </p:sp>
    </p:spTree>
    <p:extLst>
      <p:ext uri="{BB962C8B-B14F-4D97-AF65-F5344CB8AC3E}">
        <p14:creationId xmlns:p14="http://schemas.microsoft.com/office/powerpoint/2010/main" val="1493520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69</a:t>
            </a:fld>
            <a:endParaRPr lang="en-US"/>
          </a:p>
        </p:txBody>
      </p:sp>
    </p:spTree>
    <p:extLst>
      <p:ext uri="{BB962C8B-B14F-4D97-AF65-F5344CB8AC3E}">
        <p14:creationId xmlns:p14="http://schemas.microsoft.com/office/powerpoint/2010/main" val="4020564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4B88FB0-E973-4F60-818F-38405397AD31}"/>
              </a:ext>
            </a:extLst>
          </p:cNvPr>
          <p:cNvSpPr>
            <a:spLocks noGrp="1" noRot="1" noChangeAspect="1" noChangeArrowheads="1" noTextEdit="1"/>
          </p:cNvSpPr>
          <p:nvPr>
            <p:ph type="sldImg"/>
          </p:nvPr>
        </p:nvSpPr>
        <p:spPr>
          <a:xfrm>
            <a:off x="1371600" y="1143000"/>
            <a:ext cx="4114800" cy="3086100"/>
          </a:xfrm>
          <a:ln/>
        </p:spPr>
      </p:sp>
      <p:sp>
        <p:nvSpPr>
          <p:cNvPr id="7171" name="Notes Placeholder 2">
            <a:extLst>
              <a:ext uri="{FF2B5EF4-FFF2-40B4-BE49-F238E27FC236}">
                <a16:creationId xmlns:a16="http://schemas.microsoft.com/office/drawing/2014/main" id="{6A34DA20-BA89-4E75-AFE1-1D4F2A32CD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828DA85F-EB4D-4668-9B54-281BF2C01B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43BA6-BB83-4EDC-AB38-6B16010E8AE0}" type="slidenum">
              <a:rPr lang="en-US" altLang="en-US" smtClean="0"/>
              <a:pPr/>
              <a:t>70</a:t>
            </a:fld>
            <a:endParaRPr lang="en-US" altLang="en-US"/>
          </a:p>
        </p:txBody>
      </p:sp>
    </p:spTree>
    <p:extLst>
      <p:ext uri="{BB962C8B-B14F-4D97-AF65-F5344CB8AC3E}">
        <p14:creationId xmlns:p14="http://schemas.microsoft.com/office/powerpoint/2010/main" val="4065267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71</a:t>
            </a:fld>
            <a:endParaRPr lang="en-US"/>
          </a:p>
        </p:txBody>
      </p:sp>
    </p:spTree>
    <p:extLst>
      <p:ext uri="{BB962C8B-B14F-4D97-AF65-F5344CB8AC3E}">
        <p14:creationId xmlns:p14="http://schemas.microsoft.com/office/powerpoint/2010/main" val="14613661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72</a:t>
            </a:fld>
            <a:endParaRPr lang="en-US"/>
          </a:p>
        </p:txBody>
      </p:sp>
    </p:spTree>
    <p:extLst>
      <p:ext uri="{BB962C8B-B14F-4D97-AF65-F5344CB8AC3E}">
        <p14:creationId xmlns:p14="http://schemas.microsoft.com/office/powerpoint/2010/main" val="381916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a:t>
            </a:fld>
            <a:endParaRPr lang="en-US"/>
          </a:p>
        </p:txBody>
      </p:sp>
    </p:spTree>
    <p:extLst>
      <p:ext uri="{BB962C8B-B14F-4D97-AF65-F5344CB8AC3E}">
        <p14:creationId xmlns:p14="http://schemas.microsoft.com/office/powerpoint/2010/main" val="4006645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73</a:t>
            </a:fld>
            <a:endParaRPr lang="en-US"/>
          </a:p>
        </p:txBody>
      </p:sp>
    </p:spTree>
    <p:extLst>
      <p:ext uri="{BB962C8B-B14F-4D97-AF65-F5344CB8AC3E}">
        <p14:creationId xmlns:p14="http://schemas.microsoft.com/office/powerpoint/2010/main" val="18923176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74</a:t>
            </a:fld>
            <a:endParaRPr lang="en-US"/>
          </a:p>
        </p:txBody>
      </p:sp>
    </p:spTree>
    <p:extLst>
      <p:ext uri="{BB962C8B-B14F-4D97-AF65-F5344CB8AC3E}">
        <p14:creationId xmlns:p14="http://schemas.microsoft.com/office/powerpoint/2010/main" val="1218184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75</a:t>
            </a:fld>
            <a:endParaRPr lang="en-US"/>
          </a:p>
        </p:txBody>
      </p:sp>
    </p:spTree>
    <p:extLst>
      <p:ext uri="{BB962C8B-B14F-4D97-AF65-F5344CB8AC3E}">
        <p14:creationId xmlns:p14="http://schemas.microsoft.com/office/powerpoint/2010/main" val="4018830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76</a:t>
            </a:fld>
            <a:endParaRPr lang="en-US"/>
          </a:p>
        </p:txBody>
      </p:sp>
    </p:spTree>
    <p:extLst>
      <p:ext uri="{BB962C8B-B14F-4D97-AF65-F5344CB8AC3E}">
        <p14:creationId xmlns:p14="http://schemas.microsoft.com/office/powerpoint/2010/main" val="2519249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77</a:t>
            </a:fld>
            <a:endParaRPr lang="en-US"/>
          </a:p>
        </p:txBody>
      </p:sp>
    </p:spTree>
    <p:extLst>
      <p:ext uri="{BB962C8B-B14F-4D97-AF65-F5344CB8AC3E}">
        <p14:creationId xmlns:p14="http://schemas.microsoft.com/office/powerpoint/2010/main" val="529013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78</a:t>
            </a:fld>
            <a:endParaRPr lang="en-US"/>
          </a:p>
        </p:txBody>
      </p:sp>
    </p:spTree>
    <p:extLst>
      <p:ext uri="{BB962C8B-B14F-4D97-AF65-F5344CB8AC3E}">
        <p14:creationId xmlns:p14="http://schemas.microsoft.com/office/powerpoint/2010/main" val="83548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79</a:t>
            </a:fld>
            <a:endParaRPr lang="en-US"/>
          </a:p>
        </p:txBody>
      </p:sp>
    </p:spTree>
    <p:extLst>
      <p:ext uri="{BB962C8B-B14F-4D97-AF65-F5344CB8AC3E}">
        <p14:creationId xmlns:p14="http://schemas.microsoft.com/office/powerpoint/2010/main" val="4006645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a:t>
            </a:r>
          </a:p>
          <a:p>
            <a:r>
              <a:rPr lang="en-US" dirty="0" err="1"/>
              <a:t>lacune</a:t>
            </a:r>
            <a:r>
              <a:rPr lang="en-US" dirty="0"/>
              <a:t> typically is a lesion ≤20 mm in diameter that affects the subcortical white matter and the deep gray matter of the brain and brainstem. It is a fluid-filled, gliotic cavity thought to be secondary to prior small subcortical infarcts </a:t>
            </a:r>
          </a:p>
          <a:p>
            <a:r>
              <a:rPr lang="en-US" dirty="0"/>
              <a:t>WMH, also known as </a:t>
            </a:r>
            <a:r>
              <a:rPr lang="en-US" dirty="0" err="1"/>
              <a:t>leukoaraiosis</a:t>
            </a:r>
            <a:r>
              <a:rPr lang="en-US" dirty="0"/>
              <a:t>, is by definition punctate, patchy, or confluent T2-weighted hyperintensity seen on MRI .</a:t>
            </a:r>
          </a:p>
          <a:p>
            <a:r>
              <a:rPr lang="en-US" dirty="0"/>
              <a:t>An enlarged PVS is a dilated space filled with CSF that surrounds perforating arterioles and venules, as they course from the subarachnoid space through the brain parenchyma.</a:t>
            </a:r>
          </a:p>
          <a:p>
            <a:r>
              <a:rPr lang="en-US" dirty="0"/>
              <a:t>CMB is a small area of focal hemosiderin deposition that indicates the previous extravasation of blood from damaged small vessels. Susceptibility-weighted imaging</a:t>
            </a:r>
          </a:p>
          <a:p>
            <a:r>
              <a:rPr lang="en-US" dirty="0"/>
              <a:t>(SWI), gradient-recalled echo (GRE), and T2*-weighted sequences detect small distortions in the magnetic field that can be induced by heavy metals, such as iron. These distortions are shown as a hypointense signal with “blooming artifact,” which is useful for identification of CMB (figure 4B). SWI is preferred for assessing CMB because it is considerably more sensitive than GRE and T2*-weighted sequences.</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80</a:t>
            </a:fld>
            <a:endParaRPr lang="en-US"/>
          </a:p>
        </p:txBody>
      </p:sp>
    </p:spTree>
    <p:extLst>
      <p:ext uri="{BB962C8B-B14F-4D97-AF65-F5344CB8AC3E}">
        <p14:creationId xmlns:p14="http://schemas.microsoft.com/office/powerpoint/2010/main" val="8468224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81</a:t>
            </a:fld>
            <a:endParaRPr lang="en-US"/>
          </a:p>
        </p:txBody>
      </p:sp>
    </p:spTree>
    <p:extLst>
      <p:ext uri="{BB962C8B-B14F-4D97-AF65-F5344CB8AC3E}">
        <p14:creationId xmlns:p14="http://schemas.microsoft.com/office/powerpoint/2010/main" val="10518847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82</a:t>
            </a:fld>
            <a:endParaRPr lang="en-US"/>
          </a:p>
        </p:txBody>
      </p:sp>
    </p:spTree>
    <p:extLst>
      <p:ext uri="{BB962C8B-B14F-4D97-AF65-F5344CB8AC3E}">
        <p14:creationId xmlns:p14="http://schemas.microsoft.com/office/powerpoint/2010/main" val="298119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a:t>
            </a:fld>
            <a:endParaRPr lang="en-US"/>
          </a:p>
        </p:txBody>
      </p:sp>
    </p:spTree>
    <p:extLst>
      <p:ext uri="{BB962C8B-B14F-4D97-AF65-F5344CB8AC3E}">
        <p14:creationId xmlns:p14="http://schemas.microsoft.com/office/powerpoint/2010/main" val="42247807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83</a:t>
            </a:fld>
            <a:endParaRPr lang="en-US"/>
          </a:p>
        </p:txBody>
      </p:sp>
    </p:spTree>
    <p:extLst>
      <p:ext uri="{BB962C8B-B14F-4D97-AF65-F5344CB8AC3E}">
        <p14:creationId xmlns:p14="http://schemas.microsoft.com/office/powerpoint/2010/main" val="7556097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84</a:t>
            </a:fld>
            <a:endParaRPr lang="en-US"/>
          </a:p>
        </p:txBody>
      </p:sp>
    </p:spTree>
    <p:extLst>
      <p:ext uri="{BB962C8B-B14F-4D97-AF65-F5344CB8AC3E}">
        <p14:creationId xmlns:p14="http://schemas.microsoft.com/office/powerpoint/2010/main" val="6418573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85</a:t>
            </a:fld>
            <a:endParaRPr lang="en-US"/>
          </a:p>
        </p:txBody>
      </p:sp>
    </p:spTree>
    <p:extLst>
      <p:ext uri="{BB962C8B-B14F-4D97-AF65-F5344CB8AC3E}">
        <p14:creationId xmlns:p14="http://schemas.microsoft.com/office/powerpoint/2010/main" val="39637372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86</a:t>
            </a:fld>
            <a:endParaRPr lang="en-US"/>
          </a:p>
        </p:txBody>
      </p:sp>
    </p:spTree>
    <p:extLst>
      <p:ext uri="{BB962C8B-B14F-4D97-AF65-F5344CB8AC3E}">
        <p14:creationId xmlns:p14="http://schemas.microsoft.com/office/powerpoint/2010/main" val="27898355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87</a:t>
            </a:fld>
            <a:endParaRPr lang="en-US"/>
          </a:p>
        </p:txBody>
      </p:sp>
    </p:spTree>
    <p:extLst>
      <p:ext uri="{BB962C8B-B14F-4D97-AF65-F5344CB8AC3E}">
        <p14:creationId xmlns:p14="http://schemas.microsoft.com/office/powerpoint/2010/main" val="2870887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88</a:t>
            </a:fld>
            <a:endParaRPr lang="en-US"/>
          </a:p>
        </p:txBody>
      </p:sp>
    </p:spTree>
    <p:extLst>
      <p:ext uri="{BB962C8B-B14F-4D97-AF65-F5344CB8AC3E}">
        <p14:creationId xmlns:p14="http://schemas.microsoft.com/office/powerpoint/2010/main" val="3071592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89</a:t>
            </a:fld>
            <a:endParaRPr lang="en-US"/>
          </a:p>
        </p:txBody>
      </p:sp>
    </p:spTree>
    <p:extLst>
      <p:ext uri="{BB962C8B-B14F-4D97-AF65-F5344CB8AC3E}">
        <p14:creationId xmlns:p14="http://schemas.microsoft.com/office/powerpoint/2010/main" val="29583719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90</a:t>
            </a:fld>
            <a:endParaRPr lang="en-US"/>
          </a:p>
        </p:txBody>
      </p:sp>
    </p:spTree>
    <p:extLst>
      <p:ext uri="{BB962C8B-B14F-4D97-AF65-F5344CB8AC3E}">
        <p14:creationId xmlns:p14="http://schemas.microsoft.com/office/powerpoint/2010/main" val="11734928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91</a:t>
            </a:fld>
            <a:endParaRPr lang="en-US"/>
          </a:p>
        </p:txBody>
      </p:sp>
    </p:spTree>
    <p:extLst>
      <p:ext uri="{BB962C8B-B14F-4D97-AF65-F5344CB8AC3E}">
        <p14:creationId xmlns:p14="http://schemas.microsoft.com/office/powerpoint/2010/main" val="2203614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92</a:t>
            </a:fld>
            <a:endParaRPr lang="en-US"/>
          </a:p>
        </p:txBody>
      </p:sp>
    </p:spTree>
    <p:extLst>
      <p:ext uri="{BB962C8B-B14F-4D97-AF65-F5344CB8AC3E}">
        <p14:creationId xmlns:p14="http://schemas.microsoft.com/office/powerpoint/2010/main" val="121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11</a:t>
            </a:fld>
            <a:endParaRPr lang="en-US"/>
          </a:p>
        </p:txBody>
      </p:sp>
    </p:spTree>
    <p:extLst>
      <p:ext uri="{BB962C8B-B14F-4D97-AF65-F5344CB8AC3E}">
        <p14:creationId xmlns:p14="http://schemas.microsoft.com/office/powerpoint/2010/main" val="10112081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93</a:t>
            </a:fld>
            <a:endParaRPr lang="en-US"/>
          </a:p>
        </p:txBody>
      </p:sp>
    </p:spTree>
    <p:extLst>
      <p:ext uri="{BB962C8B-B14F-4D97-AF65-F5344CB8AC3E}">
        <p14:creationId xmlns:p14="http://schemas.microsoft.com/office/powerpoint/2010/main" val="5985325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94</a:t>
            </a:fld>
            <a:endParaRPr lang="en-US"/>
          </a:p>
        </p:txBody>
      </p:sp>
    </p:spTree>
    <p:extLst>
      <p:ext uri="{BB962C8B-B14F-4D97-AF65-F5344CB8AC3E}">
        <p14:creationId xmlns:p14="http://schemas.microsoft.com/office/powerpoint/2010/main" val="15488751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95</a:t>
            </a:fld>
            <a:endParaRPr lang="en-US"/>
          </a:p>
        </p:txBody>
      </p:sp>
    </p:spTree>
    <p:extLst>
      <p:ext uri="{BB962C8B-B14F-4D97-AF65-F5344CB8AC3E}">
        <p14:creationId xmlns:p14="http://schemas.microsoft.com/office/powerpoint/2010/main" val="21342090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11A29F2-0892-4B88-A2BE-EB1C8324369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14811E72-A6D9-41E4-B97B-77151B991DB8}"/>
              </a:ext>
            </a:extLst>
          </p:cNvPr>
          <p:cNvSpPr>
            <a:spLocks noGrp="1"/>
          </p:cNvSpPr>
          <p:nvPr>
            <p:ph type="body" idx="1"/>
          </p:nvPr>
        </p:nvSpPr>
        <p:spPr>
          <a:xfrm>
            <a:off x="685800" y="4343400"/>
            <a:ext cx="54864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Scheme showing progressive vascular and parenchymal changes linked to different but interconnected mechanisms. Microangiopathies occurring as nonamyloid, for example, hypertensive type (A) involve vascular degenerative processes progressing from loss of smooth muscle cells, wall thickening, fibroid necrosis to hyalinosis, and collagenosis. Cerebral amyloid angiopathies (CAAs; B) involve deposition of fibrillar protein, loss of smooth muscle cells, and intimal thickening. Both processes may lead to common parenchymal</a:t>
            </a:r>
          </a:p>
          <a:p>
            <a:r>
              <a:rPr lang="en-US" altLang="en-US">
                <a:latin typeface="Arial" panose="020B0604020202020204" pitchFamily="34" charset="0"/>
              </a:rPr>
              <a:t>changes involving gray matter (GM) and white matter (WM) microinfarctions and rarefaction. A series of molecular and perivascular cellular stages is apparent manifested by activation of the endothelium, concomitant breach of the blood–brain barrier and perivascular glial responses. Microhemorrhages or bleeds (B, D) within the tissue may be caused by leakage from microvessels through both mechanisms include microaneurysms and rupture of walls due to deposition of fibrillar proteins or iron. Increased perivascular spacing occurs because of reduction in arterial vascular tone and lack of perivascular solute drainage. The WM changes ensue due to a chronic hypoxic state and decline in oligodendrocytes. A, Vessel wall thickening, fibroid necrosis, lipohyalinosis, or hyalinization. B, arteriolar and focal A deposits, severe CAA, and CAA-related microhaemorrhage. C, Microinfarcts in putamen and WM. D, CAA-related rarefaction and microhemorrhages. A indicates amyloid  protein; BBB, blood–brain barrier; CD68, cluster of differentiation marker. for microglia; EC, endothelial cell; ECM, extracellular matrix; eNOS, endothelial nitric oxide synthase; HIF-1, hypoxia inducible factor 1; NV, neurovascular; PVS, perivascular space; SMC, smooth muscle cell; VEGF, vascular endothelial growth factor; WM, white matter.</a:t>
            </a:r>
          </a:p>
        </p:txBody>
      </p:sp>
      <p:sp>
        <p:nvSpPr>
          <p:cNvPr id="15364" name="Slide Number Placeholder 3">
            <a:extLst>
              <a:ext uri="{FF2B5EF4-FFF2-40B4-BE49-F238E27FC236}">
                <a16:creationId xmlns:a16="http://schemas.microsoft.com/office/drawing/2014/main" id="{9A14DBCA-3052-4FCB-966C-E3BFC1DBD5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92FFA2-997D-4E6B-A9F4-904D02E34228}" type="slidenum">
              <a:rPr lang="en-US" altLang="en-US">
                <a:solidFill>
                  <a:srgbClr val="000000"/>
                </a:solidFill>
              </a:rPr>
              <a:pPr/>
              <a:t>96</a:t>
            </a:fld>
            <a:endParaRPr lang="en-US" altLang="en-US">
              <a:solidFill>
                <a:srgbClr val="000000"/>
              </a:solidFill>
            </a:endParaRPr>
          </a:p>
        </p:txBody>
      </p:sp>
    </p:spTree>
    <p:extLst>
      <p:ext uri="{BB962C8B-B14F-4D97-AF65-F5344CB8AC3E}">
        <p14:creationId xmlns:p14="http://schemas.microsoft.com/office/powerpoint/2010/main" val="2730406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97</a:t>
            </a:fld>
            <a:endParaRPr lang="en-US"/>
          </a:p>
        </p:txBody>
      </p:sp>
    </p:spTree>
    <p:extLst>
      <p:ext uri="{BB962C8B-B14F-4D97-AF65-F5344CB8AC3E}">
        <p14:creationId xmlns:p14="http://schemas.microsoft.com/office/powerpoint/2010/main" val="38156467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98</a:t>
            </a:fld>
            <a:endParaRPr lang="en-US"/>
          </a:p>
        </p:txBody>
      </p:sp>
    </p:spTree>
    <p:extLst>
      <p:ext uri="{BB962C8B-B14F-4D97-AF65-F5344CB8AC3E}">
        <p14:creationId xmlns:p14="http://schemas.microsoft.com/office/powerpoint/2010/main" val="6110016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99</a:t>
            </a:fld>
            <a:endParaRPr lang="en-US"/>
          </a:p>
        </p:txBody>
      </p:sp>
    </p:spTree>
    <p:extLst>
      <p:ext uri="{BB962C8B-B14F-4D97-AF65-F5344CB8AC3E}">
        <p14:creationId xmlns:p14="http://schemas.microsoft.com/office/powerpoint/2010/main" val="26646536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100</a:t>
            </a:fld>
            <a:endParaRPr lang="en-US"/>
          </a:p>
        </p:txBody>
      </p:sp>
    </p:spTree>
    <p:extLst>
      <p:ext uri="{BB962C8B-B14F-4D97-AF65-F5344CB8AC3E}">
        <p14:creationId xmlns:p14="http://schemas.microsoft.com/office/powerpoint/2010/main" val="2430698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101</a:t>
            </a:fld>
            <a:endParaRPr lang="en-US"/>
          </a:p>
        </p:txBody>
      </p:sp>
    </p:spTree>
    <p:extLst>
      <p:ext uri="{BB962C8B-B14F-4D97-AF65-F5344CB8AC3E}">
        <p14:creationId xmlns:p14="http://schemas.microsoft.com/office/powerpoint/2010/main" val="231905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35% of people who suffer a heart attack will die from CHD within one year of the attack;  ~ 14% of heart attacks are immediately fatal</a:t>
            </a:r>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102</a:t>
            </a:fld>
            <a:endParaRPr lang="en-US"/>
          </a:p>
        </p:txBody>
      </p:sp>
    </p:spTree>
    <p:extLst>
      <p:ext uri="{BB962C8B-B14F-4D97-AF65-F5344CB8AC3E}">
        <p14:creationId xmlns:p14="http://schemas.microsoft.com/office/powerpoint/2010/main" val="3309266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C1A-5BC0-4CB4-89FD-1FFE1F006C0B}"/>
              </a:ext>
            </a:extLst>
          </p:cNvPr>
          <p:cNvSpPr>
            <a:spLocks noGrp="1"/>
          </p:cNvSpPr>
          <p:nvPr>
            <p:ph type="ctrTitle"/>
          </p:nvPr>
        </p:nvSpPr>
        <p:spPr>
          <a:xfrm>
            <a:off x="1143000" y="1122363"/>
            <a:ext cx="6858000" cy="2387600"/>
          </a:xfrm>
        </p:spPr>
        <p:txBody>
          <a:bodyPr anchor="b"/>
          <a:lstStyle>
            <a:lvl1pPr algn="ctr">
              <a:defRPr sz="48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9668CC-14FC-4F31-86C5-D0A706201DE0}"/>
              </a:ext>
            </a:extLst>
          </p:cNvPr>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40A8F8-35DC-4A8A-A570-DBFDF728BD4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1115444-A849-4702-A8A1-2F90D2BA9F0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A645-2A92-4203-98EA-74C6BA35DCF8}"/>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4164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42D5-C95F-426B-A167-CC5ABEF683D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9A3DB-330D-4308-9E91-7CA63B9253C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1A6A-2028-4603-A709-57CBC34EA26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3C999D-4168-4818-939D-1FC9F870AC6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5A8F0C-D0F6-4A6E-82A8-F6F7C7FD266E}"/>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645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CCB-697D-4E7B-96AD-8E24AE8BF317}"/>
              </a:ext>
            </a:extLst>
          </p:cNvPr>
          <p:cNvSpPr>
            <a:spLocks noGrp="1"/>
          </p:cNvSpPr>
          <p:nvPr>
            <p:ph type="title"/>
          </p:nvPr>
        </p:nvSpPr>
        <p:spPr/>
        <p:txBody>
          <a:bodyPr/>
          <a:lstStyle>
            <a:lvl1pPr>
              <a:defRPr baseline="0">
                <a:solidFill>
                  <a:srgbClr val="003C71"/>
                </a:solidFill>
                <a:latin typeface="Lato"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53CC33-61B6-40C0-B5AD-4DAEA9ABC3CF}"/>
              </a:ext>
            </a:extLst>
          </p:cNvPr>
          <p:cNvSpPr>
            <a:spLocks noGrp="1"/>
          </p:cNvSpPr>
          <p:nvPr>
            <p:ph idx="1"/>
          </p:nvPr>
        </p:nvSpPr>
        <p:spPr/>
        <p:txBody>
          <a:bodyPr/>
          <a:lstStyle>
            <a:lvl1pPr>
              <a:defRPr baseline="0">
                <a:latin typeface="Lato" panose="020F0502020204030203" pitchFamily="34" charset="0"/>
              </a:defRPr>
            </a:lvl1pPr>
            <a:lvl2pP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5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A99-299F-4E6D-8874-346562DB1B71}"/>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926575-3360-4730-9742-8B8CF869030F}"/>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339F0-F9EE-4E2F-AC9A-60D20BA660D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D93F61D-EF52-4B09-A24E-422235FF33A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7818A-B5CC-4AF1-9934-0E54D5468B54}"/>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89193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FD16-B09F-45F6-A2D2-B5A2AFDB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6DBB4-B197-4DDA-BA8D-B3BA7243EB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011C4-5E44-4E8A-A601-C4F654FD49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1DB9D-E285-470A-AD14-3E48E15E111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DBB5938-20D5-4A83-A032-03D20B78B58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299210-1A2C-4664-BF8D-C1F72181FD97}"/>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15350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0831-A58A-4D19-BCD2-5315CAF9FD9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E18C8-6746-4B35-B798-1B846F76366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BE0C8-EB68-416D-A5A9-5EB20A2D8EF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B1F9-F01E-4E6F-9FF4-838C1AC477E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41305-5403-4BEA-B921-6AA3976E75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B141F8-24FB-45DB-90A1-E0FE37C986E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4893CFB-3278-43E6-AEF3-19E445D6B4C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24CD76-7E49-441A-9EE9-C3547FC71626}"/>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6806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9285-12E7-4189-AC63-654992ACA2AC}"/>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84163F4-8B8B-47C2-BB29-D6E3AEB7064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2D939B-161D-4448-B62C-08D2E6A29A12}"/>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96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5E6-4ECF-430E-A592-FEA77822132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BB466C-23F3-4028-B9AA-ACD084633A9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FBDA9-BF6B-4C98-A9FE-A700E76F237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FAEA-9A6E-4E47-A29F-EB968551C8A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E394010-BC2A-4333-BFBE-145BA5990A2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562DE-4D64-48B0-8D9F-7C99791E4A4F}"/>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3866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2ECC-1D0F-4AA1-9217-73EF37DCB94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1DC64-B52F-46FD-939B-6E2E9FF280E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A218CC-2E03-48D3-9933-EB8D15B68A0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F9701-6E48-4864-800A-93B565BDB23C}"/>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FAF7528-330F-42CF-83A0-7FA40DC9015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B7662-D83E-4A87-8EEF-114206F1FB6A}"/>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812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ECD-4D9A-41E6-AC18-6DC91D46B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91EDD-E4CF-470A-9FF8-9A6DE1261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FE8B-6C95-4F46-B049-9583EB81C3A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CB31302-45FF-4BF4-9D7B-704ABF71EEB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429F1-6C14-4009-8463-CAF99AF24FE9}"/>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50167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E64B-B394-4878-AFA4-54903EA405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C048D-6314-4CDF-8A8E-6636F374A78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betterhealthwhileaging.net/hospital-delirium-what-to-do/"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mydoctortells.com/diabetes-male-sex-problems/?share=pocket" TargetMode="External"/><Relationship Id="rId5" Type="http://schemas.openxmlformats.org/officeDocument/2006/relationships/image" Target="../media/image27.jpg"/><Relationship Id="rId4" Type="http://schemas.openxmlformats.org/officeDocument/2006/relationships/hyperlink" Target="https://mydoctortells.com/diabetes-male-sex-problems/"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sacerdotus.com/2013/01/new-year-new-you.html" TargetMode="External"/><Relationship Id="rId7"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acerdotus.com/2013/01/new-year-new-you.html"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hyperlink" Target="http://parentingbythelightofthemoon.blogspot.com/2013/05/silence-simplicity-and-solitude-way-to.html"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frontiersin.org/articles/10.3389/fcvm.2020.00092/full"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n.wikivoyage.org/wiki/Toledo_(Belize)" TargetMode="External"/><Relationship Id="rId5" Type="http://schemas.openxmlformats.org/officeDocument/2006/relationships/image" Target="../media/image5.jpg"/><Relationship Id="rId4" Type="http://schemas.openxmlformats.org/officeDocument/2006/relationships/hyperlink" Target="https://en.wikipedia.org/wiki/Eucalyptus_diversicolor"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voyage.org/wiki/Toledo_(Belize)" TargetMode="External"/><Relationship Id="rId5" Type="http://schemas.openxmlformats.org/officeDocument/2006/relationships/image" Target="../media/image5.jpg"/><Relationship Id="rId4" Type="http://schemas.openxmlformats.org/officeDocument/2006/relationships/hyperlink" Target="https://en.wikipedia.org/wiki/Eucalyptus_diversicolor"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parentingbythelightofthemoon.blogspot.com/2013/05/silence-simplicity-and-solitude-way-to.htm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n.wikipedia.org/wiki/Pulmonary_artery"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mmons.wikimedia.org/wiki/File:Blood_drop_by_mimooh.sv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flickr.com/photos/mhlimages/47959426342/" TargetMode="External"/><Relationship Id="rId5" Type="http://schemas.openxmlformats.org/officeDocument/2006/relationships/image" Target="../media/image18.jpg"/><Relationship Id="rId4" Type="http://schemas.openxmlformats.org/officeDocument/2006/relationships/hyperlink" Target="http://www.kidneynotes.com/2013/01/anatomyinmotionapp-few-kidney-facts1.html"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SZ1PnoVjg2w?feature=oembed" TargetMode="Externa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parentingbythelightofthemoon.blogspot.com/2013/05/silence-simplicity-and-solitude-way-to.html"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commons.wikimedia.org/wiki/File:Blood_vessels-mouse_brain_section.png"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journal.frontiersin.org/article/10.3389/fnagi.2014.00251/ful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bmcneurosci.biomedcentral.com/articles/10.1186/s12868-018-0465-5"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8B-867A-4132-B2CD-A911FC141220}"/>
              </a:ext>
            </a:extLst>
          </p:cNvPr>
          <p:cNvSpPr>
            <a:spLocks noGrp="1"/>
          </p:cNvSpPr>
          <p:nvPr>
            <p:ph type="title"/>
          </p:nvPr>
        </p:nvSpPr>
        <p:spPr>
          <a:xfrm>
            <a:off x="937260" y="67378"/>
            <a:ext cx="7749540" cy="1348673"/>
          </a:xfrm>
        </p:spPr>
        <p:txBody>
          <a:bodyPr>
            <a:normAutofit/>
          </a:bodyPr>
          <a:lstStyle/>
          <a:p>
            <a:pPr algn="ctr">
              <a:defRPr/>
            </a:pPr>
            <a:r>
              <a:rPr lang="en-US" dirty="0"/>
              <a:t>BaleDoneen Live Scientific Update</a:t>
            </a:r>
          </a:p>
        </p:txBody>
      </p:sp>
      <p:sp>
        <p:nvSpPr>
          <p:cNvPr id="3" name="Content Placeholder 2">
            <a:extLst>
              <a:ext uri="{FF2B5EF4-FFF2-40B4-BE49-F238E27FC236}">
                <a16:creationId xmlns:a16="http://schemas.microsoft.com/office/drawing/2014/main" id="{670E0871-509B-4659-B7A9-117D27741739}"/>
              </a:ext>
            </a:extLst>
          </p:cNvPr>
          <p:cNvSpPr>
            <a:spLocks noGrp="1"/>
          </p:cNvSpPr>
          <p:nvPr>
            <p:ph idx="1"/>
          </p:nvPr>
        </p:nvSpPr>
        <p:spPr/>
        <p:txBody>
          <a:bodyPr/>
          <a:lstStyle/>
          <a:p>
            <a:pPr marL="0" indent="0" algn="ctr">
              <a:buNone/>
              <a:defRPr/>
            </a:pPr>
            <a:endParaRPr lang="en-US" dirty="0"/>
          </a:p>
          <a:p>
            <a:pPr marL="0" indent="0" algn="ctr">
              <a:buNone/>
              <a:defRPr/>
            </a:pPr>
            <a:r>
              <a:rPr lang="en-US" sz="3200" dirty="0"/>
              <a:t>06/10/2020</a:t>
            </a:r>
          </a:p>
          <a:p>
            <a:pPr marL="0" indent="0" algn="ctr">
              <a:buNone/>
              <a:defRPr/>
            </a:pPr>
            <a:endParaRPr lang="en-US" sz="3200" dirty="0"/>
          </a:p>
          <a:p>
            <a:pPr marL="0" indent="0" algn="ctr">
              <a:buNone/>
              <a:defRPr/>
            </a:pPr>
            <a:r>
              <a:rPr lang="en-US" sz="3200" dirty="0"/>
              <a:t>5:30-6:30 pm PST</a:t>
            </a:r>
          </a:p>
          <a:p>
            <a:pPr marL="0" indent="0" algn="ctr">
              <a:buNone/>
              <a:defRPr/>
            </a:pPr>
            <a:endParaRPr lang="en-US" sz="3200" dirty="0"/>
          </a:p>
          <a:p>
            <a:pPr marL="0" indent="0" algn="ctr">
              <a:buNone/>
              <a:defRPr/>
            </a:pPr>
            <a:r>
              <a:rPr lang="en-US" sz="3200" dirty="0"/>
              <a:t>Bradley Bale, MD</a:t>
            </a:r>
          </a:p>
        </p:txBody>
      </p:sp>
      <p:pic>
        <p:nvPicPr>
          <p:cNvPr id="4101" name="Picture 5" descr="A person wearing a suit and tie smiling at the camera&#10;&#10;Description automatically generated">
            <a:extLst>
              <a:ext uri="{FF2B5EF4-FFF2-40B4-BE49-F238E27FC236}">
                <a16:creationId xmlns:a16="http://schemas.microsoft.com/office/drawing/2014/main" id="{7FA7BBF7-8B0E-4906-A778-20BA7469A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90" y="1484313"/>
            <a:ext cx="2232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Arteries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571347"/>
            <a:ext cx="7794702" cy="3613211"/>
          </a:xfrm>
        </p:spPr>
        <p:txBody>
          <a:bodyPr/>
          <a:lstStyle/>
          <a:p>
            <a:pPr marL="0" indent="0" algn="ctr">
              <a:buNone/>
            </a:pPr>
            <a:r>
              <a:rPr lang="en-US" dirty="0"/>
              <a:t>The smallest and most numerous vessels                   are the capillaries.</a:t>
            </a:r>
          </a:p>
          <a:p>
            <a:pPr marL="0" indent="0" algn="ctr">
              <a:buNone/>
            </a:pPr>
            <a:endParaRPr lang="en-US" dirty="0"/>
          </a:p>
          <a:p>
            <a:pPr marL="0" indent="0" algn="ctr">
              <a:buNone/>
            </a:pPr>
            <a:r>
              <a:rPr lang="en-US" dirty="0"/>
              <a:t>Their function is the exchange of vital                      materials to cells.</a:t>
            </a:r>
          </a:p>
        </p:txBody>
      </p:sp>
    </p:spTree>
    <p:extLst>
      <p:ext uri="{BB962C8B-B14F-4D97-AF65-F5344CB8AC3E}">
        <p14:creationId xmlns:p14="http://schemas.microsoft.com/office/powerpoint/2010/main" val="28852750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CMVD- Prevention &amp; Treatment</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90299"/>
            <a:ext cx="7794703" cy="3888606"/>
          </a:xfrm>
        </p:spPr>
        <p:txBody>
          <a:bodyPr/>
          <a:lstStyle/>
          <a:p>
            <a:pPr marL="0" indent="0" algn="ctr">
              <a:buNone/>
            </a:pPr>
            <a:r>
              <a:rPr lang="en-US" dirty="0"/>
              <a:t>Prevention is limited due to incomplete understanding of the pathogenesis.</a:t>
            </a:r>
          </a:p>
          <a:p>
            <a:pPr marL="0" indent="0" algn="ctr">
              <a:buNone/>
            </a:pPr>
            <a:endParaRPr lang="en-US" dirty="0"/>
          </a:p>
          <a:p>
            <a:pPr marL="0" indent="0" algn="ctr">
              <a:buNone/>
            </a:pPr>
            <a:r>
              <a:rPr lang="en-US" dirty="0"/>
              <a:t>Treatment is based on risk factors, MRI biomarkers and severity of clinical presentation.</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5051633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 and Dementia</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037062"/>
            <a:ext cx="7794703" cy="4739269"/>
          </a:xfrm>
        </p:spPr>
        <p:txBody>
          <a:bodyPr>
            <a:normAutofit/>
          </a:bodyPr>
          <a:lstStyle/>
          <a:p>
            <a:pPr marL="0" indent="0" algn="ctr">
              <a:buNone/>
            </a:pPr>
            <a:r>
              <a:rPr lang="en-US" dirty="0"/>
              <a:t>Success in lowering the risk of dementia depends on reducing vascular risk factors.</a:t>
            </a:r>
          </a:p>
          <a:p>
            <a:pPr marL="0" indent="0" algn="ctr">
              <a:buNone/>
            </a:pPr>
            <a:endParaRPr lang="en-US" dirty="0"/>
          </a:p>
          <a:p>
            <a:pPr marL="0" indent="0" algn="ctr">
              <a:buNone/>
            </a:pPr>
            <a:r>
              <a:rPr lang="en-US" dirty="0"/>
              <a:t>Several </a:t>
            </a:r>
            <a:r>
              <a:rPr lang="en-US"/>
              <a:t>books are </a:t>
            </a:r>
            <a:r>
              <a:rPr lang="en-US" dirty="0"/>
              <a:t>available now </a:t>
            </a:r>
            <a:r>
              <a:rPr lang="en-US"/>
              <a:t>giving          dementia </a:t>
            </a:r>
            <a:r>
              <a:rPr lang="en-US" dirty="0"/>
              <a:t>reducing advice.</a:t>
            </a:r>
          </a:p>
          <a:p>
            <a:pPr marL="0" indent="0" algn="ctr">
              <a:buNone/>
            </a:pPr>
            <a:endParaRPr lang="en-US" dirty="0"/>
          </a:p>
          <a:p>
            <a:pPr marL="0" indent="0" algn="ctr">
              <a:buNone/>
            </a:pPr>
            <a:endParaRPr lang="en-US" dirty="0"/>
          </a:p>
          <a:p>
            <a:pPr marL="0" indent="0" algn="ctr">
              <a:buNone/>
            </a:pPr>
            <a:r>
              <a:rPr lang="en-US" sz="1700" dirty="0">
                <a:solidFill>
                  <a:schemeClr val="tx2"/>
                </a:solidFill>
              </a:rPr>
              <a:t>Hakim A. Save Your Mind. Seven Rules to Avoid Dementia.                             Toronto, ON: Barlow Publishing (2017).</a:t>
            </a:r>
          </a:p>
          <a:p>
            <a:pPr marL="0" indent="0" algn="ctr">
              <a:buNone/>
            </a:pPr>
            <a:r>
              <a:rPr lang="en-US" sz="1700" dirty="0">
                <a:solidFill>
                  <a:schemeClr val="tx2"/>
                </a:solidFill>
              </a:rPr>
              <a:t> </a:t>
            </a:r>
            <a:r>
              <a:rPr lang="en-US" sz="1700" dirty="0" err="1">
                <a:solidFill>
                  <a:schemeClr val="tx2"/>
                </a:solidFill>
              </a:rPr>
              <a:t>Sherzai</a:t>
            </a:r>
            <a:r>
              <a:rPr lang="en-US" sz="1700" dirty="0">
                <a:solidFill>
                  <a:schemeClr val="tx2"/>
                </a:solidFill>
              </a:rPr>
              <a:t> D, </a:t>
            </a:r>
            <a:r>
              <a:rPr lang="en-US" sz="1700" dirty="0" err="1">
                <a:solidFill>
                  <a:schemeClr val="tx2"/>
                </a:solidFill>
              </a:rPr>
              <a:t>Sherzai</a:t>
            </a:r>
            <a:r>
              <a:rPr lang="en-US" sz="1700" dirty="0">
                <a:solidFill>
                  <a:schemeClr val="tx2"/>
                </a:solidFill>
              </a:rPr>
              <a:t> A. The Alzheimer’s Solution: A Breakthrough Program to Prevent and Reverse the Symptoms of Cognitive Decline at Every Age. New York, NY: Harper Collins Publishers (2017).</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2579114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691116"/>
            <a:ext cx="7794703" cy="5363995"/>
          </a:xfrm>
        </p:spPr>
        <p:txBody>
          <a:bodyPr>
            <a:normAutofit/>
          </a:bodyPr>
          <a:lstStyle/>
          <a:p>
            <a:pPr marL="0" indent="0" algn="ctr">
              <a:buNone/>
            </a:pPr>
            <a:r>
              <a:rPr lang="en-US" dirty="0"/>
              <a:t>There is no question CMVD is a significant player in dementia and Alzheimer’s.</a:t>
            </a:r>
          </a:p>
          <a:p>
            <a:pPr marL="0" indent="0" algn="ctr">
              <a:buNone/>
            </a:pPr>
            <a:r>
              <a:rPr lang="en-US" dirty="0"/>
              <a:t>It is reasonable to believe halting, stabilizing and regressing arterial disease will have a positive impact on CMVD and the related conditions of dementia and Alzheimer’s.</a:t>
            </a:r>
          </a:p>
          <a:p>
            <a:pPr marL="0" indent="0" algn="ctr">
              <a:buNone/>
            </a:pPr>
            <a:r>
              <a:rPr lang="en-US" dirty="0"/>
              <a:t>We have anecdotal evidence of that with a very low incidence of cognitive impairment.</a:t>
            </a:r>
          </a:p>
          <a:p>
            <a:pPr marL="0" indent="0" algn="ctr">
              <a:buNone/>
            </a:pPr>
            <a:r>
              <a:rPr lang="en-US" dirty="0"/>
              <a:t>There is accumulating evidence that virtually all of the root causes of arterial inflammation managed by the BDM influence dementia and Alzheimer’s risk.</a:t>
            </a:r>
          </a:p>
        </p:txBody>
      </p:sp>
    </p:spTree>
    <p:extLst>
      <p:ext uri="{BB962C8B-B14F-4D97-AF65-F5344CB8AC3E}">
        <p14:creationId xmlns:p14="http://schemas.microsoft.com/office/powerpoint/2010/main" val="2771187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Dementia and Alzheimer’s                -Who is at Risk?</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07804"/>
            <a:ext cx="7794703" cy="4476307"/>
          </a:xfrm>
        </p:spPr>
        <p:txBody>
          <a:bodyPr>
            <a:normAutofit fontScale="85000" lnSpcReduction="20000"/>
          </a:bodyPr>
          <a:lstStyle/>
          <a:p>
            <a:pPr marL="0" indent="0" algn="ctr">
              <a:buNone/>
            </a:pPr>
            <a:r>
              <a:rPr lang="en-US" dirty="0"/>
              <a:t>Anyone with vascular risk factors including:</a:t>
            </a:r>
          </a:p>
          <a:p>
            <a:pPr marL="0" indent="0" algn="ctr">
              <a:buNone/>
            </a:pPr>
            <a:r>
              <a:rPr lang="en-US" dirty="0"/>
              <a:t>Depression</a:t>
            </a:r>
          </a:p>
          <a:p>
            <a:pPr marL="0" indent="0" algn="ctr">
              <a:buNone/>
            </a:pPr>
            <a:r>
              <a:rPr lang="en-US" dirty="0"/>
              <a:t>Smoking</a:t>
            </a:r>
          </a:p>
          <a:p>
            <a:pPr marL="0" indent="0" algn="ctr">
              <a:buNone/>
            </a:pPr>
            <a:r>
              <a:rPr lang="en-US" dirty="0"/>
              <a:t>BP (syst &gt;120 mmHg)</a:t>
            </a:r>
          </a:p>
          <a:p>
            <a:pPr marL="0" indent="0" algn="ctr">
              <a:buNone/>
            </a:pPr>
            <a:r>
              <a:rPr lang="en-US" dirty="0"/>
              <a:t>Age</a:t>
            </a:r>
          </a:p>
          <a:p>
            <a:pPr marL="0" indent="0" algn="ctr">
              <a:buNone/>
            </a:pPr>
            <a:r>
              <a:rPr lang="en-US" dirty="0"/>
              <a:t>Obesity</a:t>
            </a:r>
          </a:p>
          <a:p>
            <a:pPr marL="0" indent="0" algn="ctr">
              <a:buNone/>
            </a:pPr>
            <a:r>
              <a:rPr lang="en-US" dirty="0"/>
              <a:t>Insulin resistance</a:t>
            </a:r>
          </a:p>
          <a:p>
            <a:pPr marL="0" indent="0" algn="ctr">
              <a:buNone/>
            </a:pPr>
            <a:r>
              <a:rPr lang="en-US" dirty="0"/>
              <a:t>Hyperlipidemia</a:t>
            </a:r>
          </a:p>
          <a:p>
            <a:pPr marL="0" indent="0" algn="ctr">
              <a:buNone/>
            </a:pPr>
            <a:r>
              <a:rPr lang="en-US" dirty="0"/>
              <a:t>Sleep disorders</a:t>
            </a:r>
          </a:p>
          <a:p>
            <a:pPr marL="0" indent="0" algn="ctr">
              <a:buNone/>
            </a:pPr>
            <a:r>
              <a:rPr lang="en-US" dirty="0"/>
              <a:t>Gut microbiome</a:t>
            </a:r>
          </a:p>
          <a:p>
            <a:pPr marL="0" indent="0" algn="ctr">
              <a:buNone/>
            </a:pPr>
            <a:r>
              <a:rPr lang="en-US" dirty="0"/>
              <a:t>Harmful lifestyles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4411511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691116"/>
            <a:ext cx="7794703" cy="5363995"/>
          </a:xfrm>
        </p:spPr>
        <p:txBody>
          <a:bodyPr>
            <a:normAutofit/>
          </a:bodyPr>
          <a:lstStyle/>
          <a:p>
            <a:pPr marL="0" indent="0" algn="ctr">
              <a:buNone/>
            </a:pPr>
            <a:r>
              <a:rPr lang="en-US" dirty="0"/>
              <a:t>He missed some! </a:t>
            </a:r>
            <a:r>
              <a:rPr lang="en-US" dirty="0">
                <a:sym typeface="Wingdings" panose="05000000000000000000" pitchFamily="2" charset="2"/>
              </a:rPr>
              <a:t></a:t>
            </a:r>
          </a:p>
          <a:p>
            <a:pPr marL="0" indent="0" algn="ctr">
              <a:buNone/>
            </a:pPr>
            <a:endParaRPr lang="en-US" dirty="0">
              <a:sym typeface="Wingdings" panose="05000000000000000000" pitchFamily="2" charset="2"/>
            </a:endParaRPr>
          </a:p>
          <a:p>
            <a:pPr marL="0" indent="0" algn="ctr">
              <a:buNone/>
            </a:pPr>
            <a:r>
              <a:rPr lang="en-US" dirty="0">
                <a:sym typeface="Wingdings" panose="05000000000000000000" pitchFamily="2" charset="2"/>
              </a:rPr>
              <a:t>Periodontal disease</a:t>
            </a:r>
          </a:p>
          <a:p>
            <a:pPr marL="0" indent="0" algn="ctr">
              <a:buNone/>
            </a:pPr>
            <a:r>
              <a:rPr lang="en-US" dirty="0">
                <a:sym typeface="Wingdings" panose="05000000000000000000" pitchFamily="2" charset="2"/>
              </a:rPr>
              <a:t>Infectious disease</a:t>
            </a:r>
          </a:p>
          <a:p>
            <a:pPr marL="0" indent="0" algn="ctr">
              <a:buNone/>
            </a:pPr>
            <a:r>
              <a:rPr lang="en-US" dirty="0">
                <a:sym typeface="Wingdings" panose="05000000000000000000" pitchFamily="2" charset="2"/>
              </a:rPr>
              <a:t>Vitamin D deficiency</a:t>
            </a:r>
          </a:p>
          <a:p>
            <a:pPr marL="0" indent="0" algn="ctr">
              <a:buNone/>
            </a:pPr>
            <a:r>
              <a:rPr lang="en-US" dirty="0">
                <a:sym typeface="Wingdings" panose="05000000000000000000" pitchFamily="2" charset="2"/>
              </a:rPr>
              <a:t>Psychosocial – paucity of mental stimulation</a:t>
            </a:r>
          </a:p>
          <a:p>
            <a:pPr marL="0" indent="0" algn="ctr">
              <a:buNone/>
            </a:pPr>
            <a:r>
              <a:rPr lang="en-US" dirty="0">
                <a:sym typeface="Wingdings" panose="05000000000000000000" pitchFamily="2" charset="2"/>
              </a:rPr>
              <a:t>Autoimmune diseases</a:t>
            </a:r>
            <a:endParaRPr lang="en-US" dirty="0"/>
          </a:p>
        </p:txBody>
      </p:sp>
    </p:spTree>
    <p:extLst>
      <p:ext uri="{BB962C8B-B14F-4D97-AF65-F5344CB8AC3E}">
        <p14:creationId xmlns:p14="http://schemas.microsoft.com/office/powerpoint/2010/main" val="15796212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30ECF-F9F7-4DD9-8EA1-79973090E140}"/>
              </a:ext>
            </a:extLst>
          </p:cNvPr>
          <p:cNvSpPr>
            <a:spLocks noGrp="1"/>
          </p:cNvSpPr>
          <p:nvPr>
            <p:ph idx="1"/>
          </p:nvPr>
        </p:nvSpPr>
        <p:spPr>
          <a:xfrm>
            <a:off x="978194" y="818706"/>
            <a:ext cx="7697973" cy="4747069"/>
          </a:xfrm>
        </p:spPr>
        <p:txBody>
          <a:bodyPr>
            <a:normAutofit fontScale="92500" lnSpcReduction="10000"/>
          </a:bodyPr>
          <a:lstStyle/>
          <a:p>
            <a:pPr marL="0" indent="0" algn="ctr">
              <a:buFont typeface="Wingdings" panose="05000000000000000000" pitchFamily="2" charset="2"/>
              <a:buNone/>
              <a:defRPr/>
            </a:pPr>
            <a:r>
              <a:rPr lang="en-US" sz="1800" dirty="0" err="1">
                <a:effectLst/>
              </a:rPr>
              <a:t>Dominy</a:t>
            </a:r>
            <a:r>
              <a:rPr lang="en-US" sz="1800" dirty="0">
                <a:effectLst/>
              </a:rPr>
              <a:t>, S. S., et. al. (2019). </a:t>
            </a:r>
            <a:r>
              <a:rPr lang="en-US" sz="1800" b="1" i="1" dirty="0" err="1">
                <a:effectLst/>
              </a:rPr>
              <a:t>Porphyromonas</a:t>
            </a:r>
            <a:r>
              <a:rPr lang="en-US" sz="1800" b="1" i="1" dirty="0">
                <a:effectLst/>
              </a:rPr>
              <a:t> </a:t>
            </a:r>
            <a:r>
              <a:rPr lang="en-US" sz="1800" b="1" i="1" dirty="0" err="1">
                <a:effectLst/>
              </a:rPr>
              <a:t>gingivalis</a:t>
            </a:r>
            <a:r>
              <a:rPr lang="en-US" sz="1800" b="1" i="1" dirty="0">
                <a:effectLst/>
              </a:rPr>
              <a:t> </a:t>
            </a:r>
            <a:r>
              <a:rPr lang="en-US" sz="1800" dirty="0">
                <a:effectLst/>
              </a:rPr>
              <a:t>in Alzheimer’s disease brains: Evidence for disease causation and treatment with small-molecule inhibitors. J Science Advances 5(1):eaau3333.</a:t>
            </a:r>
          </a:p>
          <a:p>
            <a:pPr marL="0" indent="0" algn="ctr">
              <a:buFont typeface="Wingdings" panose="05000000000000000000" pitchFamily="2" charset="2"/>
              <a:buNone/>
              <a:defRPr/>
            </a:pPr>
            <a:r>
              <a:rPr lang="en-US" sz="1800" dirty="0"/>
              <a:t>Riviere, G. R., Riviere, K. H., &amp; Smith, K. S. (2002). Molecular and immunological evidence of oral </a:t>
            </a:r>
            <a:r>
              <a:rPr lang="en-US" sz="1800" b="1" i="1" dirty="0"/>
              <a:t>Treponema</a:t>
            </a:r>
            <a:r>
              <a:rPr lang="en-US" sz="1800" dirty="0"/>
              <a:t> in the human brain and their association with Alzheimer's disease. Oral Microbiology and Immunology, 17(2), 113-118.</a:t>
            </a:r>
          </a:p>
          <a:p>
            <a:pPr marL="0" indent="0" algn="ctr">
              <a:buFont typeface="Wingdings" panose="05000000000000000000" pitchFamily="2" charset="2"/>
              <a:buNone/>
              <a:defRPr/>
            </a:pPr>
            <a:r>
              <a:rPr lang="en-US" sz="1800" dirty="0"/>
              <a:t>Almeida, O., &amp; Lautenschlager, N. (2005). Dementia associated with </a:t>
            </a:r>
            <a:r>
              <a:rPr lang="en-US" sz="1800" b="1" i="1" dirty="0"/>
              <a:t>infectious diseases.</a:t>
            </a:r>
            <a:r>
              <a:rPr lang="en-US" sz="1800" dirty="0"/>
              <a:t> International Psychogeriatrics, 17(S1), S65-S77.</a:t>
            </a:r>
          </a:p>
          <a:p>
            <a:pPr marL="0" indent="0" algn="ctr">
              <a:buFont typeface="Wingdings" panose="05000000000000000000" pitchFamily="2" charset="2"/>
              <a:buNone/>
              <a:defRPr/>
            </a:pPr>
            <a:r>
              <a:rPr lang="en-US" sz="1800" dirty="0" err="1"/>
              <a:t>Littlejohns</a:t>
            </a:r>
            <a:r>
              <a:rPr lang="en-US" sz="1800" dirty="0"/>
              <a:t>, T. J., et. al. (2014). </a:t>
            </a:r>
            <a:r>
              <a:rPr lang="en-US" sz="1800" b="1" i="1" dirty="0"/>
              <a:t>Vitamin D</a:t>
            </a:r>
            <a:r>
              <a:rPr lang="en-US" sz="1800" dirty="0"/>
              <a:t> and the risk of dementia and Alzheimer disease. Neurology, 83(10), 920-928. </a:t>
            </a:r>
          </a:p>
          <a:p>
            <a:pPr marL="0" indent="0" algn="ctr">
              <a:buFont typeface="Wingdings" panose="05000000000000000000" pitchFamily="2" charset="2"/>
              <a:buNone/>
              <a:defRPr/>
            </a:pPr>
            <a:r>
              <a:rPr lang="en-US" sz="1800" dirty="0"/>
              <a:t>Wilson, R. S., et. al. (2002). Participation in </a:t>
            </a:r>
            <a:r>
              <a:rPr lang="en-US" sz="1800" b="1" i="1" dirty="0"/>
              <a:t>cognitively stimulating activities </a:t>
            </a:r>
            <a:r>
              <a:rPr lang="en-US" sz="1800" dirty="0"/>
              <a:t>and risk of incident </a:t>
            </a:r>
            <a:r>
              <a:rPr lang="en-US" sz="1800" dirty="0" err="1"/>
              <a:t>alzheimer</a:t>
            </a:r>
            <a:r>
              <a:rPr lang="en-US" sz="1800" dirty="0"/>
              <a:t> disease. JAMA, 287(6), 742-748. </a:t>
            </a:r>
          </a:p>
          <a:p>
            <a:pPr marL="0" indent="0" algn="ctr">
              <a:buFont typeface="Wingdings" panose="05000000000000000000" pitchFamily="2" charset="2"/>
              <a:buNone/>
              <a:defRPr/>
            </a:pPr>
            <a:r>
              <a:rPr lang="en-US" sz="1800" dirty="0"/>
              <a:t>Wotton CJ, Goldacre MJ. Associations between specific </a:t>
            </a:r>
            <a:r>
              <a:rPr lang="en-US" sz="1800" b="1" i="1" dirty="0"/>
              <a:t>autoimmune diseases</a:t>
            </a:r>
            <a:r>
              <a:rPr lang="en-US" sz="1800" dirty="0"/>
              <a:t> and subsequent dementia: retrospective record-linkage cohort study, UK. J Epidemiol Community Health. 2017;71(6):576‐583</a:t>
            </a:r>
          </a:p>
          <a:p>
            <a:pPr marL="0" indent="0" algn="ctr">
              <a:buFont typeface="Wingdings" panose="05000000000000000000" pitchFamily="2" charset="2"/>
              <a:buNone/>
              <a:defRPr/>
            </a:pPr>
            <a:endParaRPr lang="en-US" sz="1800" dirty="0"/>
          </a:p>
          <a:p>
            <a:pPr marL="0" indent="0" algn="ctr">
              <a:buFont typeface="Wingdings" panose="05000000000000000000" pitchFamily="2" charset="2"/>
              <a:buNone/>
              <a:defRPr/>
            </a:pPr>
            <a:r>
              <a:rPr lang="en-US" sz="1800" dirty="0"/>
              <a:t> </a:t>
            </a:r>
          </a:p>
          <a:p>
            <a:pPr marL="0" indent="0" algn="ctr">
              <a:buFont typeface="Wingdings" panose="05000000000000000000" pitchFamily="2" charset="2"/>
              <a:buNone/>
              <a:defRPr/>
            </a:pPr>
            <a:endParaRPr lang="en-US" sz="1800" dirty="0">
              <a:effectLst/>
            </a:endParaRPr>
          </a:p>
          <a:p>
            <a:pPr marL="0" indent="0" algn="ctr">
              <a:buFont typeface="Wingdings" panose="05000000000000000000" pitchFamily="2" charset="2"/>
              <a:buNone/>
              <a:defRPr/>
            </a:pPr>
            <a:endParaRPr lang="en-US" sz="1800" dirty="0">
              <a:effectLst/>
            </a:endParaRPr>
          </a:p>
          <a:p>
            <a:pPr marL="0" indent="0" algn="ctr">
              <a:buFont typeface="Wingdings" panose="05000000000000000000" pitchFamily="2" charset="2"/>
              <a:buNone/>
              <a:defRPr/>
            </a:pPr>
            <a:endParaRPr lang="en-US" sz="1800" dirty="0">
              <a:effectLst/>
            </a:endParaRPr>
          </a:p>
          <a:p>
            <a:pPr marL="0" indent="0" algn="ctr">
              <a:buFont typeface="Wingdings" panose="05000000000000000000" pitchFamily="2" charset="2"/>
              <a:buNone/>
              <a:defRPr/>
            </a:pPr>
            <a:endParaRPr lang="en-US" sz="1800" dirty="0">
              <a:effectLst/>
            </a:endParaRPr>
          </a:p>
          <a:p>
            <a:pPr marL="0" indent="0" algn="ctr">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effectLst/>
            </a:endParaRPr>
          </a:p>
          <a:p>
            <a:pPr marL="0" indent="0">
              <a:buFont typeface="Wingdings" panose="05000000000000000000" pitchFamily="2" charset="2"/>
              <a:buNone/>
              <a:defRPr/>
            </a:pPr>
            <a:endParaRPr lang="en-US" sz="1800" dirty="0"/>
          </a:p>
          <a:p>
            <a:pPr marL="0" indent="0">
              <a:buFont typeface="Wingdings" panose="05000000000000000000" pitchFamily="2" charset="2"/>
              <a:buNone/>
              <a:defRPr/>
            </a:pPr>
            <a:endParaRPr lang="en-US" sz="1800" dirty="0"/>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dirty="0"/>
          </a:p>
        </p:txBody>
      </p:sp>
      <p:sp>
        <p:nvSpPr>
          <p:cNvPr id="4" name="Footer Placeholder 3">
            <a:extLst>
              <a:ext uri="{FF2B5EF4-FFF2-40B4-BE49-F238E27FC236}">
                <a16:creationId xmlns:a16="http://schemas.microsoft.com/office/drawing/2014/main" id="{C2BD9754-9829-4E15-B119-E35323281420}"/>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a:extLst>
              <a:ext uri="{FF2B5EF4-FFF2-40B4-BE49-F238E27FC236}">
                <a16:creationId xmlns:a16="http://schemas.microsoft.com/office/drawing/2014/main" id="{53DABC85-C5B2-48A7-9FBD-7CE2A78A977E}"/>
              </a:ext>
            </a:extLst>
          </p:cNvPr>
          <p:cNvSpPr txBox="1">
            <a:spLocks noChangeArrowheads="1"/>
          </p:cNvSpPr>
          <p:nvPr/>
        </p:nvSpPr>
        <p:spPr bwMode="auto">
          <a:xfrm>
            <a:off x="3657600" y="3856038"/>
            <a:ext cx="9906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000" b="1">
                <a:solidFill>
                  <a:schemeClr val="bg2"/>
                </a:solidFill>
              </a:rPr>
              <a:t>Endodontic Disease</a:t>
            </a:r>
          </a:p>
        </p:txBody>
      </p:sp>
      <p:pic>
        <p:nvPicPr>
          <p:cNvPr id="9" name="Picture 8">
            <a:extLst>
              <a:ext uri="{FF2B5EF4-FFF2-40B4-BE49-F238E27FC236}">
                <a16:creationId xmlns:a16="http://schemas.microsoft.com/office/drawing/2014/main" id="{C543E05C-B9D1-4E2F-952A-9B60D4FEA775}"/>
              </a:ext>
            </a:extLst>
          </p:cNvPr>
          <p:cNvPicPr>
            <a:picLocks noChangeAspect="1"/>
          </p:cNvPicPr>
          <p:nvPr/>
        </p:nvPicPr>
        <p:blipFill rotWithShape="1">
          <a:blip r:embed="rId2">
            <a:extLst>
              <a:ext uri="{28A0092B-C50C-407E-A947-70E740481C1C}">
                <a14:useLocalDpi xmlns:a14="http://schemas.microsoft.com/office/drawing/2010/main" val="0"/>
              </a:ext>
            </a:extLst>
          </a:blip>
          <a:srcRect t="19205"/>
          <a:stretch/>
        </p:blipFill>
        <p:spPr>
          <a:xfrm>
            <a:off x="798022" y="2327564"/>
            <a:ext cx="7922029" cy="321939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306241A9-0563-4860-B24B-91C57333328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5455" b="6782"/>
          <a:stretch/>
        </p:blipFill>
        <p:spPr>
          <a:xfrm>
            <a:off x="3657600" y="-58190"/>
            <a:ext cx="3915295" cy="2385754"/>
          </a:xfrm>
          <a:prstGeom prst="rect">
            <a:avLst/>
          </a:prstGeom>
        </p:spPr>
      </p:pic>
      <p:sp>
        <p:nvSpPr>
          <p:cNvPr id="7" name="TextBox 6">
            <a:extLst>
              <a:ext uri="{FF2B5EF4-FFF2-40B4-BE49-F238E27FC236}">
                <a16:creationId xmlns:a16="http://schemas.microsoft.com/office/drawing/2014/main" id="{F382A8EA-83F2-41C7-8196-8726BEF64776}"/>
              </a:ext>
            </a:extLst>
          </p:cNvPr>
          <p:cNvSpPr txBox="1"/>
          <p:nvPr/>
        </p:nvSpPr>
        <p:spPr>
          <a:xfrm>
            <a:off x="798022" y="5546957"/>
            <a:ext cx="7922029" cy="923330"/>
          </a:xfrm>
          <a:prstGeom prst="rect">
            <a:avLst/>
          </a:prstGeom>
          <a:noFill/>
        </p:spPr>
        <p:txBody>
          <a:bodyPr wrap="square" rtlCol="0">
            <a:spAutoFit/>
          </a:bodyPr>
          <a:lstStyle/>
          <a:p>
            <a:r>
              <a:rPr lang="en-US" dirty="0"/>
              <a:t>Kinney, J. W., et al. (2018). "Inflammation as a central mechanism in Alzheimer's disease." </a:t>
            </a:r>
            <a:r>
              <a:rPr lang="en-US" u="sng" dirty="0"/>
              <a:t>Alzheimer's &amp; dementia (New York, N. Y.)</a:t>
            </a:r>
            <a:r>
              <a:rPr lang="en-US" dirty="0"/>
              <a:t> </a:t>
            </a:r>
            <a:r>
              <a:rPr lang="en-US" b="1" dirty="0"/>
              <a:t>4</a:t>
            </a:r>
            <a:r>
              <a:rPr lang="en-US" dirty="0"/>
              <a:t>: 575-590.</a:t>
            </a:r>
          </a:p>
          <a:p>
            <a:r>
              <a:rPr lang="en-US" dirty="0"/>
              <a:t>	</a:t>
            </a:r>
            <a:endParaRPr lang="en-US" b="1" dirty="0"/>
          </a:p>
        </p:txBody>
      </p:sp>
    </p:spTree>
    <p:extLst>
      <p:ext uri="{BB962C8B-B14F-4D97-AF65-F5344CB8AC3E}">
        <p14:creationId xmlns:p14="http://schemas.microsoft.com/office/powerpoint/2010/main" val="6851979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566485"/>
          </a:xfrm>
        </p:spPr>
        <p:txBody>
          <a:bodyPr>
            <a:normAutofit fontScale="90000"/>
          </a:bodyPr>
          <a:lstStyle/>
          <a:p>
            <a:pPr algn="ctr"/>
            <a:r>
              <a:rPr lang="en-US" dirty="0"/>
              <a:t>Penial Circulation</a:t>
            </a:r>
          </a:p>
        </p:txBody>
      </p:sp>
      <p:pic>
        <p:nvPicPr>
          <p:cNvPr id="7" name="Content Placeholder 6" descr="A picture containing text&#10;&#10;Description automatically generated">
            <a:extLst>
              <a:ext uri="{FF2B5EF4-FFF2-40B4-BE49-F238E27FC236}">
                <a16:creationId xmlns:a16="http://schemas.microsoft.com/office/drawing/2014/main" id="{012FEFA4-8D2B-4BE7-A083-697A69E9F83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650" r="2351" b="16847"/>
          <a:stretch/>
        </p:blipFill>
        <p:spPr>
          <a:xfrm>
            <a:off x="951614" y="935665"/>
            <a:ext cx="7720274" cy="4274289"/>
          </a:xfrm>
        </p:spPr>
      </p:pic>
      <p:pic>
        <p:nvPicPr>
          <p:cNvPr id="10" name="Picture 9" descr="A close up of a logo&#10;&#10;Description automatically generated">
            <a:extLst>
              <a:ext uri="{FF2B5EF4-FFF2-40B4-BE49-F238E27FC236}">
                <a16:creationId xmlns:a16="http://schemas.microsoft.com/office/drawing/2014/main" id="{9655E559-BF9A-4A11-BCA5-A0158A4DAE5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9768" t="1671" r="16279" b="20619"/>
          <a:stretch/>
        </p:blipFill>
        <p:spPr>
          <a:xfrm rot="10800000">
            <a:off x="4811751" y="3894476"/>
            <a:ext cx="1295059" cy="1180214"/>
          </a:xfrm>
          <a:prstGeom prst="rect">
            <a:avLst/>
          </a:prstGeom>
        </p:spPr>
      </p:pic>
      <p:sp>
        <p:nvSpPr>
          <p:cNvPr id="11" name="TextBox 10">
            <a:extLst>
              <a:ext uri="{FF2B5EF4-FFF2-40B4-BE49-F238E27FC236}">
                <a16:creationId xmlns:a16="http://schemas.microsoft.com/office/drawing/2014/main" id="{B3D68390-0ADB-4098-A547-9A4CCB2BF42A}"/>
              </a:ext>
            </a:extLst>
          </p:cNvPr>
          <p:cNvSpPr txBox="1"/>
          <p:nvPr/>
        </p:nvSpPr>
        <p:spPr>
          <a:xfrm>
            <a:off x="0" y="6858000"/>
            <a:ext cx="9144000" cy="230832"/>
          </a:xfrm>
          <a:prstGeom prst="rect">
            <a:avLst/>
          </a:prstGeom>
          <a:noFill/>
        </p:spPr>
        <p:txBody>
          <a:bodyPr wrap="square" rtlCol="0">
            <a:spAutoFit/>
          </a:bodyPr>
          <a:lstStyle/>
          <a:p>
            <a:r>
              <a:rPr lang="en-US" sz="900">
                <a:hlinkClick r:id="rId6" tooltip="http://mydoctortells.com/diabetes-male-sex-problems/?share=pocket"/>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736740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1"/>
            <a:ext cx="7794702" cy="1083933"/>
          </a:xfrm>
        </p:spPr>
        <p:txBody>
          <a:bodyPr>
            <a:normAutofit fontScale="90000"/>
          </a:bodyPr>
          <a:lstStyle/>
          <a:p>
            <a:pPr algn="ctr"/>
            <a:r>
              <a:rPr lang="en-US" dirty="0"/>
              <a:t>Penile Artery Flow During an Erection</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471160"/>
            <a:ext cx="7794703" cy="1477328"/>
          </a:xfrm>
          <a:prstGeom prst="rect">
            <a:avLst/>
          </a:prstGeom>
          <a:noFill/>
        </p:spPr>
        <p:txBody>
          <a:bodyPr wrap="square" rtlCol="0">
            <a:spAutoFit/>
          </a:bodyPr>
          <a:lstStyle/>
          <a:p>
            <a:pPr algn="ctr"/>
            <a:r>
              <a:rPr lang="en-US" dirty="0">
                <a:solidFill>
                  <a:schemeClr val="tx1">
                    <a:lumMod val="60000"/>
                    <a:lumOff val="40000"/>
                  </a:schemeClr>
                </a:solidFill>
              </a:rPr>
              <a:t>Lee, B., et al. (1993). "Standardization of Penile Blood Flow Parameters in Normal Men Using </a:t>
            </a:r>
            <a:r>
              <a:rPr lang="en-US" dirty="0" err="1">
                <a:solidFill>
                  <a:schemeClr val="tx1">
                    <a:lumMod val="60000"/>
                    <a:lumOff val="40000"/>
                  </a:schemeClr>
                </a:solidFill>
              </a:rPr>
              <a:t>Intracavernous</a:t>
            </a:r>
            <a:r>
              <a:rPr lang="en-US" dirty="0">
                <a:solidFill>
                  <a:schemeClr val="tx1">
                    <a:lumMod val="60000"/>
                    <a:lumOff val="40000"/>
                  </a:schemeClr>
                </a:solidFill>
              </a:rPr>
              <a:t> Prostaglandin E1 and Visual Sexual Stimulation." </a:t>
            </a:r>
            <a:r>
              <a:rPr lang="en-US" u="sng" dirty="0">
                <a:solidFill>
                  <a:schemeClr val="tx1">
                    <a:lumMod val="60000"/>
                    <a:lumOff val="40000"/>
                  </a:schemeClr>
                </a:solidFill>
              </a:rPr>
              <a:t>Journal of Urology</a:t>
            </a:r>
            <a:r>
              <a:rPr lang="en-US" dirty="0">
                <a:solidFill>
                  <a:schemeClr val="tx1">
                    <a:lumMod val="60000"/>
                    <a:lumOff val="40000"/>
                  </a:schemeClr>
                </a:solidFill>
              </a:rPr>
              <a:t> </a:t>
            </a:r>
            <a:r>
              <a:rPr lang="en-US" b="1" dirty="0">
                <a:solidFill>
                  <a:schemeClr val="tx1">
                    <a:lumMod val="60000"/>
                    <a:lumOff val="40000"/>
                  </a:schemeClr>
                </a:solidFill>
              </a:rPr>
              <a:t>149</a:t>
            </a:r>
            <a:r>
              <a:rPr lang="en-US" dirty="0">
                <a:solidFill>
                  <a:schemeClr val="tx1">
                    <a:lumMod val="60000"/>
                    <a:lumOff val="40000"/>
                  </a:schemeClr>
                </a:solidFill>
              </a:rPr>
              <a:t>(1): 49-52.</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ED11A617-19E7-4D7D-826C-02E820EF8234}"/>
              </a:ext>
            </a:extLst>
          </p:cNvPr>
          <p:cNvSpPr>
            <a:spLocks noGrp="1"/>
          </p:cNvSpPr>
          <p:nvPr>
            <p:ph idx="1"/>
          </p:nvPr>
        </p:nvSpPr>
        <p:spPr>
          <a:xfrm>
            <a:off x="914398" y="1297172"/>
            <a:ext cx="7865618" cy="4020554"/>
          </a:xfrm>
        </p:spPr>
        <p:txBody>
          <a:bodyPr>
            <a:normAutofit/>
          </a:bodyPr>
          <a:lstStyle/>
          <a:p>
            <a:pPr marL="0" indent="0" algn="ctr">
              <a:buNone/>
            </a:pPr>
            <a:r>
              <a:rPr lang="en-US" dirty="0"/>
              <a:t>20 healthy volunteers 45 to 60 </a:t>
            </a:r>
            <a:r>
              <a:rPr lang="en-US" dirty="0" err="1"/>
              <a:t>yo</a:t>
            </a:r>
            <a:r>
              <a:rPr lang="en-US" dirty="0"/>
              <a:t> with histories of normal sexual function.</a:t>
            </a:r>
          </a:p>
          <a:p>
            <a:pPr marL="0" indent="0" algn="ctr">
              <a:buNone/>
            </a:pPr>
            <a:endParaRPr lang="en-US" dirty="0"/>
          </a:p>
          <a:p>
            <a:pPr marL="0" indent="0" algn="ctr">
              <a:buNone/>
            </a:pPr>
            <a:r>
              <a:rPr lang="en-US" dirty="0"/>
              <a:t>Blood flow volume increased 3-fold for the superficial penile arteries and 4-fold                         for the deep cavernous arteries.</a:t>
            </a:r>
          </a:p>
          <a:p>
            <a:pPr marL="0" indent="0" algn="ctr">
              <a:buNone/>
            </a:pPr>
            <a:endParaRPr lang="en-US" dirty="0"/>
          </a:p>
          <a:p>
            <a:pPr marL="0" indent="0" algn="ctr">
              <a:buNone/>
            </a:pPr>
            <a:r>
              <a:rPr lang="en-US" dirty="0"/>
              <a:t>&gt;10 cc per min of blood flow volume. </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33508982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3705-85B8-4AE1-B567-55DA45E58EBD}"/>
              </a:ext>
            </a:extLst>
          </p:cNvPr>
          <p:cNvSpPr>
            <a:spLocks noGrp="1"/>
          </p:cNvSpPr>
          <p:nvPr>
            <p:ph type="title"/>
          </p:nvPr>
        </p:nvSpPr>
        <p:spPr>
          <a:xfrm>
            <a:off x="736503" y="21675"/>
            <a:ext cx="7886700" cy="563342"/>
          </a:xfrm>
        </p:spPr>
        <p:txBody>
          <a:bodyPr>
            <a:noAutofit/>
          </a:bodyPr>
          <a:lstStyle/>
          <a:p>
            <a:pPr algn="ctr"/>
            <a:r>
              <a:rPr lang="en-US" sz="2800" dirty="0"/>
              <a:t>Cardiac Output Relatively High to Erect Penis </a:t>
            </a:r>
          </a:p>
        </p:txBody>
      </p:sp>
      <p:sp>
        <p:nvSpPr>
          <p:cNvPr id="6" name="TextBox 5">
            <a:extLst>
              <a:ext uri="{FF2B5EF4-FFF2-40B4-BE49-F238E27FC236}">
                <a16:creationId xmlns:a16="http://schemas.microsoft.com/office/drawing/2014/main" id="{9298F38D-1726-42FD-991D-9CAB1C8AB5B6}"/>
              </a:ext>
            </a:extLst>
          </p:cNvPr>
          <p:cNvSpPr txBox="1"/>
          <p:nvPr/>
        </p:nvSpPr>
        <p:spPr>
          <a:xfrm>
            <a:off x="2818763" y="1221613"/>
            <a:ext cx="657552" cy="369332"/>
          </a:xfrm>
          <a:prstGeom prst="rect">
            <a:avLst/>
          </a:prstGeom>
          <a:noFill/>
        </p:spPr>
        <p:txBody>
          <a:bodyPr wrap="none" rtlCol="0">
            <a:spAutoFit/>
          </a:bodyPr>
          <a:lstStyle/>
          <a:p>
            <a:r>
              <a:rPr lang="en-US" dirty="0">
                <a:solidFill>
                  <a:srgbClr val="FF0000"/>
                </a:solidFill>
              </a:rPr>
              <a:t>~8%</a:t>
            </a:r>
          </a:p>
        </p:txBody>
      </p:sp>
      <p:sp>
        <p:nvSpPr>
          <p:cNvPr id="7" name="TextBox 6">
            <a:extLst>
              <a:ext uri="{FF2B5EF4-FFF2-40B4-BE49-F238E27FC236}">
                <a16:creationId xmlns:a16="http://schemas.microsoft.com/office/drawing/2014/main" id="{281151BC-E7BF-44C0-8EA1-2083F638EC0E}"/>
              </a:ext>
            </a:extLst>
          </p:cNvPr>
          <p:cNvSpPr txBox="1"/>
          <p:nvPr/>
        </p:nvSpPr>
        <p:spPr>
          <a:xfrm>
            <a:off x="3476315" y="1206250"/>
            <a:ext cx="832279" cy="369332"/>
          </a:xfrm>
          <a:prstGeom prst="rect">
            <a:avLst/>
          </a:prstGeom>
          <a:noFill/>
        </p:spPr>
        <p:txBody>
          <a:bodyPr wrap="none" rtlCol="0">
            <a:spAutoFit/>
          </a:bodyPr>
          <a:lstStyle/>
          <a:p>
            <a:r>
              <a:rPr lang="en-US" dirty="0">
                <a:solidFill>
                  <a:srgbClr val="FF0000"/>
                </a:solidFill>
              </a:rPr>
              <a:t>~0.7%</a:t>
            </a:r>
          </a:p>
        </p:txBody>
      </p:sp>
      <p:sp>
        <p:nvSpPr>
          <p:cNvPr id="8" name="TextBox 7">
            <a:extLst>
              <a:ext uri="{FF2B5EF4-FFF2-40B4-BE49-F238E27FC236}">
                <a16:creationId xmlns:a16="http://schemas.microsoft.com/office/drawing/2014/main" id="{62F2240E-52D6-4BE5-B6D5-72770688E5C4}"/>
              </a:ext>
            </a:extLst>
          </p:cNvPr>
          <p:cNvSpPr txBox="1"/>
          <p:nvPr/>
        </p:nvSpPr>
        <p:spPr>
          <a:xfrm>
            <a:off x="4509009" y="1206250"/>
            <a:ext cx="832279" cy="369332"/>
          </a:xfrm>
          <a:prstGeom prst="rect">
            <a:avLst/>
          </a:prstGeom>
          <a:noFill/>
        </p:spPr>
        <p:txBody>
          <a:bodyPr wrap="none" rtlCol="0">
            <a:spAutoFit/>
          </a:bodyPr>
          <a:lstStyle/>
          <a:p>
            <a:r>
              <a:rPr lang="en-US" dirty="0">
                <a:solidFill>
                  <a:srgbClr val="FF0000"/>
                </a:solidFill>
              </a:rPr>
              <a:t>~0.5%</a:t>
            </a:r>
          </a:p>
        </p:txBody>
      </p:sp>
      <p:sp>
        <p:nvSpPr>
          <p:cNvPr id="10" name="TextBox 9">
            <a:extLst>
              <a:ext uri="{FF2B5EF4-FFF2-40B4-BE49-F238E27FC236}">
                <a16:creationId xmlns:a16="http://schemas.microsoft.com/office/drawing/2014/main" id="{A07AAB1E-999C-4240-ACE0-AC1D0DCC5F47}"/>
              </a:ext>
            </a:extLst>
          </p:cNvPr>
          <p:cNvSpPr txBox="1"/>
          <p:nvPr/>
        </p:nvSpPr>
        <p:spPr>
          <a:xfrm>
            <a:off x="5451575" y="1203629"/>
            <a:ext cx="720069" cy="369332"/>
          </a:xfrm>
          <a:prstGeom prst="rect">
            <a:avLst/>
          </a:prstGeom>
          <a:noFill/>
        </p:spPr>
        <p:txBody>
          <a:bodyPr wrap="none" rtlCol="0">
            <a:spAutoFit/>
          </a:bodyPr>
          <a:lstStyle/>
          <a:p>
            <a:r>
              <a:rPr lang="en-US" dirty="0">
                <a:solidFill>
                  <a:srgbClr val="FF0000"/>
                </a:solidFill>
              </a:rPr>
              <a:t>~ 2%</a:t>
            </a:r>
          </a:p>
        </p:txBody>
      </p:sp>
      <p:sp>
        <p:nvSpPr>
          <p:cNvPr id="11" name="TextBox 10">
            <a:extLst>
              <a:ext uri="{FF2B5EF4-FFF2-40B4-BE49-F238E27FC236}">
                <a16:creationId xmlns:a16="http://schemas.microsoft.com/office/drawing/2014/main" id="{CC336548-D344-4AFF-83FB-EAAA5257981E}"/>
              </a:ext>
            </a:extLst>
          </p:cNvPr>
          <p:cNvSpPr txBox="1"/>
          <p:nvPr/>
        </p:nvSpPr>
        <p:spPr>
          <a:xfrm>
            <a:off x="6171644" y="1198745"/>
            <a:ext cx="782587" cy="369332"/>
          </a:xfrm>
          <a:prstGeom prst="rect">
            <a:avLst/>
          </a:prstGeom>
          <a:noFill/>
        </p:spPr>
        <p:txBody>
          <a:bodyPr wrap="none" rtlCol="0">
            <a:spAutoFit/>
          </a:bodyPr>
          <a:lstStyle/>
          <a:p>
            <a:r>
              <a:rPr lang="en-US" dirty="0">
                <a:solidFill>
                  <a:srgbClr val="FF0000"/>
                </a:solidFill>
              </a:rPr>
              <a:t>~15%</a:t>
            </a:r>
          </a:p>
        </p:txBody>
      </p:sp>
      <p:sp>
        <p:nvSpPr>
          <p:cNvPr id="12" name="TextBox 11">
            <a:extLst>
              <a:ext uri="{FF2B5EF4-FFF2-40B4-BE49-F238E27FC236}">
                <a16:creationId xmlns:a16="http://schemas.microsoft.com/office/drawing/2014/main" id="{FCA95857-22FA-46EA-9C4F-535730C85593}"/>
              </a:ext>
            </a:extLst>
          </p:cNvPr>
          <p:cNvSpPr txBox="1"/>
          <p:nvPr/>
        </p:nvSpPr>
        <p:spPr>
          <a:xfrm>
            <a:off x="6923331" y="1215420"/>
            <a:ext cx="782587" cy="369332"/>
          </a:xfrm>
          <a:prstGeom prst="rect">
            <a:avLst/>
          </a:prstGeom>
          <a:noFill/>
        </p:spPr>
        <p:txBody>
          <a:bodyPr wrap="none" rtlCol="0">
            <a:spAutoFit/>
          </a:bodyPr>
          <a:lstStyle/>
          <a:p>
            <a:r>
              <a:rPr lang="en-US" dirty="0">
                <a:solidFill>
                  <a:srgbClr val="FF0000"/>
                </a:solidFill>
              </a:rPr>
              <a:t>~40%</a:t>
            </a:r>
          </a:p>
        </p:txBody>
      </p:sp>
      <p:pic>
        <p:nvPicPr>
          <p:cNvPr id="19" name="Picture 18" descr="A picture containing person, holding, food, hand&#10;&#10;Description automatically generated">
            <a:extLst>
              <a:ext uri="{FF2B5EF4-FFF2-40B4-BE49-F238E27FC236}">
                <a16:creationId xmlns:a16="http://schemas.microsoft.com/office/drawing/2014/main" id="{8B6CA02D-79BA-4588-88B2-7A4C3752015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193" t="4083" r="18423" b="50000"/>
          <a:stretch/>
        </p:blipFill>
        <p:spPr>
          <a:xfrm>
            <a:off x="8016248" y="2142268"/>
            <a:ext cx="1016312" cy="534439"/>
          </a:xfrm>
          <a:prstGeom prst="rect">
            <a:avLst/>
          </a:prstGeom>
        </p:spPr>
      </p:pic>
      <p:sp>
        <p:nvSpPr>
          <p:cNvPr id="20" name="TextBox 19">
            <a:extLst>
              <a:ext uri="{FF2B5EF4-FFF2-40B4-BE49-F238E27FC236}">
                <a16:creationId xmlns:a16="http://schemas.microsoft.com/office/drawing/2014/main" id="{0A9D744E-E8D5-4CCF-8506-D7ED93C56D39}"/>
              </a:ext>
            </a:extLst>
          </p:cNvPr>
          <p:cNvSpPr txBox="1"/>
          <p:nvPr/>
        </p:nvSpPr>
        <p:spPr>
          <a:xfrm>
            <a:off x="7971692" y="1721681"/>
            <a:ext cx="1172307" cy="369332"/>
          </a:xfrm>
          <a:prstGeom prst="rect">
            <a:avLst/>
          </a:prstGeom>
          <a:noFill/>
        </p:spPr>
        <p:txBody>
          <a:bodyPr wrap="square" rtlCol="0">
            <a:spAutoFit/>
          </a:bodyPr>
          <a:lstStyle/>
          <a:p>
            <a:r>
              <a:rPr lang="en-US" dirty="0"/>
              <a:t>Fat </a:t>
            </a:r>
            <a:r>
              <a:rPr lang="en-US" dirty="0">
                <a:solidFill>
                  <a:srgbClr val="FF0000"/>
                </a:solidFill>
              </a:rPr>
              <a:t>~20%</a:t>
            </a:r>
          </a:p>
        </p:txBody>
      </p:sp>
      <p:sp>
        <p:nvSpPr>
          <p:cNvPr id="21" name="TextBox 20">
            <a:extLst>
              <a:ext uri="{FF2B5EF4-FFF2-40B4-BE49-F238E27FC236}">
                <a16:creationId xmlns:a16="http://schemas.microsoft.com/office/drawing/2014/main" id="{206CBF83-E2F6-42A9-8E79-017AFEE535D3}"/>
              </a:ext>
            </a:extLst>
          </p:cNvPr>
          <p:cNvSpPr txBox="1"/>
          <p:nvPr/>
        </p:nvSpPr>
        <p:spPr>
          <a:xfrm>
            <a:off x="914360" y="6184468"/>
            <a:ext cx="6194513" cy="1477328"/>
          </a:xfrm>
          <a:prstGeom prst="rect">
            <a:avLst/>
          </a:prstGeom>
          <a:noFill/>
        </p:spPr>
        <p:txBody>
          <a:bodyPr wrap="square" rtlCol="0">
            <a:spAutoFit/>
          </a:bodyPr>
          <a:lstStyle/>
          <a:p>
            <a:pPr algn="ctr"/>
            <a:r>
              <a:rPr lang="da-DK" dirty="0">
                <a:solidFill>
                  <a:schemeClr val="tx1">
                    <a:lumMod val="60000"/>
                    <a:lumOff val="40000"/>
                  </a:schemeClr>
                </a:solidFill>
              </a:rPr>
              <a:t>Åstrand, P.-O., et al. (2003). </a:t>
            </a:r>
            <a:r>
              <a:rPr lang="en-US" u="sng" dirty="0">
                <a:solidFill>
                  <a:schemeClr val="tx1">
                    <a:lumMod val="60000"/>
                    <a:lumOff val="40000"/>
                  </a:schemeClr>
                </a:solidFill>
              </a:rPr>
              <a:t>Textbook of work physiology: physiological bases of exercise</a:t>
            </a:r>
            <a:r>
              <a:rPr lang="en-US" dirty="0">
                <a:solidFill>
                  <a:schemeClr val="tx1">
                    <a:lumMod val="60000"/>
                    <a:lumOff val="40000"/>
                  </a:schemeClr>
                </a:solidFill>
              </a:rPr>
              <a:t>, Human Kinetics.</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a:t>
            </a:r>
          </a:p>
          <a:p>
            <a:pPr algn="ct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22" name="TextBox 21">
            <a:extLst>
              <a:ext uri="{FF2B5EF4-FFF2-40B4-BE49-F238E27FC236}">
                <a16:creationId xmlns:a16="http://schemas.microsoft.com/office/drawing/2014/main" id="{E374452E-4EA1-4572-B6C6-A932D39149EA}"/>
              </a:ext>
            </a:extLst>
          </p:cNvPr>
          <p:cNvSpPr txBox="1"/>
          <p:nvPr/>
        </p:nvSpPr>
        <p:spPr>
          <a:xfrm>
            <a:off x="4074685" y="842236"/>
            <a:ext cx="1529586" cy="369332"/>
          </a:xfrm>
          <a:prstGeom prst="rect">
            <a:avLst/>
          </a:prstGeom>
          <a:noFill/>
        </p:spPr>
        <p:txBody>
          <a:bodyPr wrap="none" rtlCol="0">
            <a:spAutoFit/>
          </a:bodyPr>
          <a:lstStyle/>
          <a:p>
            <a:r>
              <a:rPr lang="en-US" dirty="0">
                <a:solidFill>
                  <a:srgbClr val="FF0000"/>
                </a:solidFill>
              </a:rPr>
              <a:t>% body mass</a:t>
            </a:r>
          </a:p>
        </p:txBody>
      </p:sp>
      <p:pic>
        <p:nvPicPr>
          <p:cNvPr id="23" name="Content Placeholder 3">
            <a:extLst>
              <a:ext uri="{FF2B5EF4-FFF2-40B4-BE49-F238E27FC236}">
                <a16:creationId xmlns:a16="http://schemas.microsoft.com/office/drawing/2014/main" id="{EA97AA10-D003-4FAD-8128-D56578E9E10B}"/>
              </a:ext>
            </a:extLst>
          </p:cNvPr>
          <p:cNvPicPr>
            <a:picLocks noGrp="1" noChangeAspect="1"/>
          </p:cNvPicPr>
          <p:nvPr>
            <p:ph idx="1"/>
          </p:nvPr>
        </p:nvPicPr>
        <p:blipFill>
          <a:blip r:embed="rId4"/>
          <a:stretch>
            <a:fillRect/>
          </a:stretch>
        </p:blipFill>
        <p:spPr>
          <a:xfrm>
            <a:off x="1767848" y="1661253"/>
            <a:ext cx="6248400" cy="2971800"/>
          </a:xfrm>
          <a:prstGeom prst="rect">
            <a:avLst/>
          </a:prstGeom>
        </p:spPr>
      </p:pic>
      <p:sp>
        <p:nvSpPr>
          <p:cNvPr id="24" name="TextBox 23">
            <a:extLst>
              <a:ext uri="{FF2B5EF4-FFF2-40B4-BE49-F238E27FC236}">
                <a16:creationId xmlns:a16="http://schemas.microsoft.com/office/drawing/2014/main" id="{B2B3C7B5-CD5D-4F59-9712-05A5495AF7A0}"/>
              </a:ext>
            </a:extLst>
          </p:cNvPr>
          <p:cNvSpPr txBox="1"/>
          <p:nvPr/>
        </p:nvSpPr>
        <p:spPr>
          <a:xfrm>
            <a:off x="1860830" y="1257496"/>
            <a:ext cx="882502" cy="369332"/>
          </a:xfrm>
          <a:prstGeom prst="rect">
            <a:avLst/>
          </a:prstGeom>
          <a:noFill/>
        </p:spPr>
        <p:txBody>
          <a:bodyPr wrap="square" rtlCol="0">
            <a:spAutoFit/>
          </a:bodyPr>
          <a:lstStyle/>
          <a:p>
            <a:r>
              <a:rPr lang="en-US" dirty="0">
                <a:solidFill>
                  <a:srgbClr val="FF0000"/>
                </a:solidFill>
              </a:rPr>
              <a:t>~2.5%</a:t>
            </a:r>
          </a:p>
        </p:txBody>
      </p:sp>
      <p:sp>
        <p:nvSpPr>
          <p:cNvPr id="26" name="Oval 25">
            <a:extLst>
              <a:ext uri="{FF2B5EF4-FFF2-40B4-BE49-F238E27FC236}">
                <a16:creationId xmlns:a16="http://schemas.microsoft.com/office/drawing/2014/main" id="{FA65FDA9-1AB0-4DC8-9237-5B37BA26BB7B}"/>
              </a:ext>
            </a:extLst>
          </p:cNvPr>
          <p:cNvSpPr/>
          <p:nvPr/>
        </p:nvSpPr>
        <p:spPr>
          <a:xfrm>
            <a:off x="1674055" y="1584752"/>
            <a:ext cx="628357" cy="281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53338EF-AEF3-47A3-B58F-D2D3692F5CF8}"/>
              </a:ext>
            </a:extLst>
          </p:cNvPr>
          <p:cNvPicPr>
            <a:picLocks noChangeAspect="1"/>
          </p:cNvPicPr>
          <p:nvPr/>
        </p:nvPicPr>
        <p:blipFill>
          <a:blip r:embed="rId5"/>
          <a:stretch>
            <a:fillRect/>
          </a:stretch>
        </p:blipFill>
        <p:spPr>
          <a:xfrm>
            <a:off x="554640" y="2548063"/>
            <a:ext cx="1166312" cy="1477328"/>
          </a:xfrm>
          <a:prstGeom prst="rect">
            <a:avLst/>
          </a:prstGeom>
        </p:spPr>
      </p:pic>
      <p:sp>
        <p:nvSpPr>
          <p:cNvPr id="28" name="TextBox 27">
            <a:extLst>
              <a:ext uri="{FF2B5EF4-FFF2-40B4-BE49-F238E27FC236}">
                <a16:creationId xmlns:a16="http://schemas.microsoft.com/office/drawing/2014/main" id="{77299149-2E21-469E-B6F0-6630D18AC10E}"/>
              </a:ext>
            </a:extLst>
          </p:cNvPr>
          <p:cNvSpPr txBox="1"/>
          <p:nvPr/>
        </p:nvSpPr>
        <p:spPr>
          <a:xfrm>
            <a:off x="1911770" y="3901502"/>
            <a:ext cx="717806" cy="369332"/>
          </a:xfrm>
          <a:prstGeom prst="rect">
            <a:avLst/>
          </a:prstGeom>
          <a:solidFill>
            <a:srgbClr val="00B050"/>
          </a:solidFill>
        </p:spPr>
        <p:txBody>
          <a:bodyPr wrap="square" rtlCol="0">
            <a:spAutoFit/>
          </a:bodyPr>
          <a:lstStyle/>
          <a:p>
            <a:r>
              <a:rPr lang="en-US" dirty="0">
                <a:solidFill>
                  <a:schemeClr val="bg1"/>
                </a:solidFill>
              </a:rPr>
              <a:t> 40X</a:t>
            </a:r>
          </a:p>
        </p:txBody>
      </p:sp>
      <p:sp>
        <p:nvSpPr>
          <p:cNvPr id="29" name="TextBox 28">
            <a:extLst>
              <a:ext uri="{FF2B5EF4-FFF2-40B4-BE49-F238E27FC236}">
                <a16:creationId xmlns:a16="http://schemas.microsoft.com/office/drawing/2014/main" id="{2066BEAE-A30A-4AE4-A74D-FB0FC6320AAC}"/>
              </a:ext>
            </a:extLst>
          </p:cNvPr>
          <p:cNvSpPr txBox="1"/>
          <p:nvPr/>
        </p:nvSpPr>
        <p:spPr>
          <a:xfrm>
            <a:off x="2891384" y="3881112"/>
            <a:ext cx="521004" cy="369332"/>
          </a:xfrm>
          <a:prstGeom prst="rect">
            <a:avLst/>
          </a:prstGeom>
          <a:solidFill>
            <a:srgbClr val="00B050"/>
          </a:solidFill>
        </p:spPr>
        <p:txBody>
          <a:bodyPr wrap="square" rtlCol="0">
            <a:spAutoFit/>
          </a:bodyPr>
          <a:lstStyle/>
          <a:p>
            <a:r>
              <a:rPr lang="en-US" dirty="0">
                <a:solidFill>
                  <a:schemeClr val="bg1"/>
                </a:solidFill>
              </a:rPr>
              <a:t>3X</a:t>
            </a:r>
          </a:p>
        </p:txBody>
      </p:sp>
      <p:sp>
        <p:nvSpPr>
          <p:cNvPr id="30" name="TextBox 29">
            <a:extLst>
              <a:ext uri="{FF2B5EF4-FFF2-40B4-BE49-F238E27FC236}">
                <a16:creationId xmlns:a16="http://schemas.microsoft.com/office/drawing/2014/main" id="{0061427A-B8AC-4BE7-9724-46D87DCB63E6}"/>
              </a:ext>
            </a:extLst>
          </p:cNvPr>
          <p:cNvSpPr txBox="1"/>
          <p:nvPr/>
        </p:nvSpPr>
        <p:spPr>
          <a:xfrm>
            <a:off x="3716236" y="3881112"/>
            <a:ext cx="720068" cy="369332"/>
          </a:xfrm>
          <a:prstGeom prst="rect">
            <a:avLst/>
          </a:prstGeom>
          <a:solidFill>
            <a:srgbClr val="00B050"/>
          </a:solidFill>
        </p:spPr>
        <p:txBody>
          <a:bodyPr wrap="square" rtlCol="0">
            <a:spAutoFit/>
          </a:bodyPr>
          <a:lstStyle/>
          <a:p>
            <a:r>
              <a:rPr lang="en-US" dirty="0">
                <a:solidFill>
                  <a:schemeClr val="bg1"/>
                </a:solidFill>
              </a:rPr>
              <a:t>3.5X</a:t>
            </a:r>
          </a:p>
        </p:txBody>
      </p:sp>
      <p:sp>
        <p:nvSpPr>
          <p:cNvPr id="31" name="TextBox 30">
            <a:extLst>
              <a:ext uri="{FF2B5EF4-FFF2-40B4-BE49-F238E27FC236}">
                <a16:creationId xmlns:a16="http://schemas.microsoft.com/office/drawing/2014/main" id="{40433E13-BC9F-410F-BF73-1E4E8E71C657}"/>
              </a:ext>
            </a:extLst>
          </p:cNvPr>
          <p:cNvSpPr txBox="1"/>
          <p:nvPr/>
        </p:nvSpPr>
        <p:spPr>
          <a:xfrm>
            <a:off x="4658965" y="3896077"/>
            <a:ext cx="570990" cy="369332"/>
          </a:xfrm>
          <a:prstGeom prst="rect">
            <a:avLst/>
          </a:prstGeom>
          <a:solidFill>
            <a:srgbClr val="00B050"/>
          </a:solidFill>
        </p:spPr>
        <p:txBody>
          <a:bodyPr wrap="none" rtlCol="0">
            <a:spAutoFit/>
          </a:bodyPr>
          <a:lstStyle/>
          <a:p>
            <a:r>
              <a:rPr lang="en-US" dirty="0">
                <a:solidFill>
                  <a:schemeClr val="bg1"/>
                </a:solidFill>
              </a:rPr>
              <a:t>40X</a:t>
            </a:r>
          </a:p>
        </p:txBody>
      </p:sp>
      <p:sp>
        <p:nvSpPr>
          <p:cNvPr id="32" name="TextBox 31">
            <a:extLst>
              <a:ext uri="{FF2B5EF4-FFF2-40B4-BE49-F238E27FC236}">
                <a16:creationId xmlns:a16="http://schemas.microsoft.com/office/drawing/2014/main" id="{154BC51F-FFC3-410B-B249-3C5D16E57D40}"/>
              </a:ext>
            </a:extLst>
          </p:cNvPr>
          <p:cNvSpPr txBox="1"/>
          <p:nvPr/>
        </p:nvSpPr>
        <p:spPr>
          <a:xfrm>
            <a:off x="5542999" y="3881112"/>
            <a:ext cx="720068" cy="369332"/>
          </a:xfrm>
          <a:prstGeom prst="rect">
            <a:avLst/>
          </a:prstGeom>
          <a:solidFill>
            <a:srgbClr val="00B050"/>
          </a:solidFill>
        </p:spPr>
        <p:txBody>
          <a:bodyPr wrap="square" rtlCol="0">
            <a:spAutoFit/>
          </a:bodyPr>
          <a:lstStyle/>
          <a:p>
            <a:r>
              <a:rPr lang="en-US" dirty="0">
                <a:solidFill>
                  <a:schemeClr val="bg1"/>
                </a:solidFill>
              </a:rPr>
              <a:t>7.5X</a:t>
            </a:r>
          </a:p>
        </p:txBody>
      </p:sp>
      <p:sp>
        <p:nvSpPr>
          <p:cNvPr id="4" name="TextBox 3">
            <a:extLst>
              <a:ext uri="{FF2B5EF4-FFF2-40B4-BE49-F238E27FC236}">
                <a16:creationId xmlns:a16="http://schemas.microsoft.com/office/drawing/2014/main" id="{5025DFE7-33FD-43BF-845F-020AD93607A7}"/>
              </a:ext>
            </a:extLst>
          </p:cNvPr>
          <p:cNvSpPr txBox="1"/>
          <p:nvPr/>
        </p:nvSpPr>
        <p:spPr>
          <a:xfrm>
            <a:off x="554640" y="4776816"/>
            <a:ext cx="8477920" cy="584775"/>
          </a:xfrm>
          <a:prstGeom prst="rect">
            <a:avLst/>
          </a:prstGeom>
          <a:noFill/>
        </p:spPr>
        <p:txBody>
          <a:bodyPr wrap="square" rtlCol="0">
            <a:spAutoFit/>
          </a:bodyPr>
          <a:lstStyle/>
          <a:p>
            <a:r>
              <a:rPr lang="en-US" sz="1600" dirty="0"/>
              <a:t>Cardiac Output     100%    20-25%    4-5%       20%          15%        3-5%      15-20%     4-5%</a:t>
            </a:r>
          </a:p>
          <a:p>
            <a:r>
              <a:rPr lang="en-US" sz="1600" dirty="0"/>
              <a:t>    5L/min	              lung      gut         heart      kidney        brain      bone        muscle      skin  </a:t>
            </a:r>
          </a:p>
        </p:txBody>
      </p:sp>
      <p:sp>
        <p:nvSpPr>
          <p:cNvPr id="3" name="TextBox 2">
            <a:extLst>
              <a:ext uri="{FF2B5EF4-FFF2-40B4-BE49-F238E27FC236}">
                <a16:creationId xmlns:a16="http://schemas.microsoft.com/office/drawing/2014/main" id="{7DFA5538-FB58-4B50-83CF-FEA41C6C928B}"/>
              </a:ext>
            </a:extLst>
          </p:cNvPr>
          <p:cNvSpPr txBox="1"/>
          <p:nvPr/>
        </p:nvSpPr>
        <p:spPr>
          <a:xfrm>
            <a:off x="595185" y="3906979"/>
            <a:ext cx="1306961" cy="369332"/>
          </a:xfrm>
          <a:prstGeom prst="rect">
            <a:avLst/>
          </a:prstGeom>
          <a:solidFill>
            <a:srgbClr val="00B050"/>
          </a:solidFill>
        </p:spPr>
        <p:txBody>
          <a:bodyPr wrap="none" rtlCol="0">
            <a:spAutoFit/>
          </a:bodyPr>
          <a:lstStyle/>
          <a:p>
            <a:r>
              <a:rPr lang="en-US" dirty="0">
                <a:solidFill>
                  <a:schemeClr val="bg1"/>
                </a:solidFill>
              </a:rPr>
              <a:t>%CO/%BM</a:t>
            </a:r>
          </a:p>
        </p:txBody>
      </p:sp>
      <p:pic>
        <p:nvPicPr>
          <p:cNvPr id="5" name="Picture 4">
            <a:extLst>
              <a:ext uri="{FF2B5EF4-FFF2-40B4-BE49-F238E27FC236}">
                <a16:creationId xmlns:a16="http://schemas.microsoft.com/office/drawing/2014/main" id="{CE6B2607-5057-40F2-B75B-DD14DAC9175E}"/>
              </a:ext>
            </a:extLst>
          </p:cNvPr>
          <p:cNvPicPr>
            <a:picLocks noChangeAspect="1"/>
          </p:cNvPicPr>
          <p:nvPr/>
        </p:nvPicPr>
        <p:blipFill>
          <a:blip r:embed="rId6"/>
          <a:stretch>
            <a:fillRect/>
          </a:stretch>
        </p:blipFill>
        <p:spPr>
          <a:xfrm>
            <a:off x="980674" y="736243"/>
            <a:ext cx="798645" cy="1042506"/>
          </a:xfrm>
          <a:prstGeom prst="rect">
            <a:avLst/>
          </a:prstGeom>
        </p:spPr>
      </p:pic>
      <p:pic>
        <p:nvPicPr>
          <p:cNvPr id="9" name="Picture 8">
            <a:extLst>
              <a:ext uri="{FF2B5EF4-FFF2-40B4-BE49-F238E27FC236}">
                <a16:creationId xmlns:a16="http://schemas.microsoft.com/office/drawing/2014/main" id="{A7AA8926-1BEF-4DCF-8DAB-3ED4CE457736}"/>
              </a:ext>
            </a:extLst>
          </p:cNvPr>
          <p:cNvPicPr>
            <a:picLocks noChangeAspect="1"/>
          </p:cNvPicPr>
          <p:nvPr/>
        </p:nvPicPr>
        <p:blipFill>
          <a:blip r:embed="rId7"/>
          <a:stretch>
            <a:fillRect/>
          </a:stretch>
        </p:blipFill>
        <p:spPr>
          <a:xfrm>
            <a:off x="1095589" y="389018"/>
            <a:ext cx="768163" cy="493819"/>
          </a:xfrm>
          <a:prstGeom prst="rect">
            <a:avLst/>
          </a:prstGeom>
        </p:spPr>
      </p:pic>
      <p:pic>
        <p:nvPicPr>
          <p:cNvPr id="13" name="Picture 12">
            <a:extLst>
              <a:ext uri="{FF2B5EF4-FFF2-40B4-BE49-F238E27FC236}">
                <a16:creationId xmlns:a16="http://schemas.microsoft.com/office/drawing/2014/main" id="{1DF7A5E1-ACDB-4FC2-9C93-F02DF3FAE94F}"/>
              </a:ext>
            </a:extLst>
          </p:cNvPr>
          <p:cNvPicPr>
            <a:picLocks noChangeAspect="1"/>
          </p:cNvPicPr>
          <p:nvPr/>
        </p:nvPicPr>
        <p:blipFill>
          <a:blip r:embed="rId8"/>
          <a:stretch>
            <a:fillRect/>
          </a:stretch>
        </p:blipFill>
        <p:spPr>
          <a:xfrm>
            <a:off x="959530" y="2347771"/>
            <a:ext cx="957155" cy="470243"/>
          </a:xfrm>
          <a:prstGeom prst="rect">
            <a:avLst/>
          </a:prstGeom>
        </p:spPr>
      </p:pic>
      <p:pic>
        <p:nvPicPr>
          <p:cNvPr id="14" name="Picture 13">
            <a:extLst>
              <a:ext uri="{FF2B5EF4-FFF2-40B4-BE49-F238E27FC236}">
                <a16:creationId xmlns:a16="http://schemas.microsoft.com/office/drawing/2014/main" id="{8B15FB8B-EB82-4D38-A5D0-721A3AA59B2F}"/>
              </a:ext>
            </a:extLst>
          </p:cNvPr>
          <p:cNvPicPr>
            <a:picLocks noChangeAspect="1"/>
          </p:cNvPicPr>
          <p:nvPr/>
        </p:nvPicPr>
        <p:blipFill>
          <a:blip r:embed="rId9"/>
          <a:stretch>
            <a:fillRect/>
          </a:stretch>
        </p:blipFill>
        <p:spPr>
          <a:xfrm>
            <a:off x="972282" y="1731506"/>
            <a:ext cx="798645" cy="768163"/>
          </a:xfrm>
          <a:prstGeom prst="rect">
            <a:avLst/>
          </a:prstGeom>
        </p:spPr>
      </p:pic>
    </p:spTree>
    <p:extLst>
      <p:ext uri="{BB962C8B-B14F-4D97-AF65-F5344CB8AC3E}">
        <p14:creationId xmlns:p14="http://schemas.microsoft.com/office/powerpoint/2010/main" val="327519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Arteries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145219"/>
            <a:ext cx="7794702" cy="4039340"/>
          </a:xfrm>
        </p:spPr>
        <p:txBody>
          <a:bodyPr/>
          <a:lstStyle/>
          <a:p>
            <a:pPr marL="0" indent="0" algn="ctr">
              <a:buNone/>
            </a:pPr>
            <a:r>
              <a:rPr lang="en-US" dirty="0"/>
              <a:t>Capillary distribution is extensive in metabolically active tissue such as the lungs, kidney, brain, digestive system and heart.</a:t>
            </a:r>
          </a:p>
          <a:p>
            <a:pPr marL="0" indent="0" algn="ctr">
              <a:buNone/>
            </a:pPr>
            <a:endParaRPr lang="en-US" dirty="0"/>
          </a:p>
          <a:p>
            <a:pPr marL="0" indent="0" algn="ctr">
              <a:buNone/>
            </a:pPr>
            <a:r>
              <a:rPr lang="en-US" dirty="0"/>
              <a:t>These areas understandably receive a disproportionate amount of the                          cardiac output/ % body mass. </a:t>
            </a:r>
          </a:p>
        </p:txBody>
      </p:sp>
    </p:spTree>
    <p:extLst>
      <p:ext uri="{BB962C8B-B14F-4D97-AF65-F5344CB8AC3E}">
        <p14:creationId xmlns:p14="http://schemas.microsoft.com/office/powerpoint/2010/main" val="3884461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2"/>
          </a:xfrm>
        </p:spPr>
        <p:txBody>
          <a:bodyPr>
            <a:noAutofit/>
          </a:bodyPr>
          <a:lstStyle/>
          <a:p>
            <a:pPr algn="ctr"/>
            <a:r>
              <a:rPr lang="en-US" sz="3200" dirty="0"/>
              <a:t>Microvascular Disease (MVD) Associated with Erectile Dysfunction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80674"/>
            <a:ext cx="7794703" cy="3368842"/>
          </a:xfrm>
        </p:spPr>
        <p:txBody>
          <a:bodyPr/>
          <a:lstStyle/>
          <a:p>
            <a:pPr marL="0" indent="0" algn="ctr">
              <a:buNone/>
            </a:pPr>
            <a:r>
              <a:rPr lang="en-US" dirty="0"/>
              <a:t>ED is known to be predominantly a vascular disease of penile circulation.</a:t>
            </a:r>
          </a:p>
          <a:p>
            <a:pPr marL="0" indent="0" algn="ctr">
              <a:buNone/>
            </a:pPr>
            <a:endParaRPr lang="en-US" dirty="0"/>
          </a:p>
          <a:p>
            <a:pPr marL="0" indent="0" algn="ctr">
              <a:buNone/>
            </a:pPr>
            <a:r>
              <a:rPr lang="en-US" dirty="0"/>
              <a:t>ED usually precedes CV events by 3-5 years.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9779"/>
            <a:ext cx="7794703" cy="2031325"/>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"Microvascular endothelial dysfunction predicts the development of erectile dysfunction in men with coronary atherosclerosis without critical stenoses."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1003194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99924"/>
            <a:ext cx="7794703" cy="3927108"/>
          </a:xfrm>
        </p:spPr>
        <p:txBody>
          <a:bodyPr/>
          <a:lstStyle/>
          <a:p>
            <a:pPr marL="0" indent="0" algn="ctr">
              <a:buNone/>
            </a:pPr>
            <a:r>
              <a:rPr lang="en-US" dirty="0"/>
              <a:t>Coronary endothelial dysfunction is independently associated with ED.</a:t>
            </a:r>
          </a:p>
          <a:p>
            <a:pPr marL="0" indent="0" algn="ctr">
              <a:buNone/>
            </a:pPr>
            <a:endParaRPr lang="en-US" dirty="0"/>
          </a:p>
          <a:p>
            <a:pPr marL="0" indent="0" algn="ctr">
              <a:buNone/>
            </a:pPr>
            <a:r>
              <a:rPr lang="en-US" dirty="0"/>
              <a:t>It is unknown if coronary microvascular endothelial dysfunction (MVD) is                     associated with 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4325681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260909"/>
            <a:ext cx="7794703" cy="4466123"/>
          </a:xfrm>
        </p:spPr>
        <p:txBody>
          <a:bodyPr/>
          <a:lstStyle/>
          <a:p>
            <a:pPr marL="0" indent="0" algn="ctr">
              <a:buNone/>
            </a:pPr>
            <a:r>
              <a:rPr lang="en-US" dirty="0"/>
              <a:t>130 pts with non-stenotic CAD and without ED; baseline evaluation for coronary MVD; MVD defined as </a:t>
            </a:r>
            <a:r>
              <a:rPr lang="en-US" u="sng" dirty="0"/>
              <a:t>&lt;</a:t>
            </a:r>
            <a:r>
              <a:rPr lang="en-US" dirty="0"/>
              <a:t>50% increase in coronary blood flow (CBF) in response to the maximal dose of </a:t>
            </a:r>
            <a:r>
              <a:rPr lang="en-US" dirty="0" err="1"/>
              <a:t>ACh</a:t>
            </a:r>
            <a:r>
              <a:rPr lang="en-US" dirty="0"/>
              <a:t> compared with baseline CBF;                             mean follow-up 8.5 yrs.</a:t>
            </a:r>
          </a:p>
          <a:p>
            <a:pPr marL="0" indent="0" algn="ctr">
              <a:buNone/>
            </a:pPr>
            <a:endParaRPr lang="en-US" dirty="0"/>
          </a:p>
          <a:p>
            <a:pPr marL="0" indent="0" algn="ctr">
              <a:buNone/>
            </a:pPr>
            <a:r>
              <a:rPr lang="en-US" dirty="0"/>
              <a:t>Primary outcome: new onset 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2663344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65171"/>
            <a:ext cx="7794703" cy="4061861"/>
          </a:xfrm>
        </p:spPr>
        <p:txBody>
          <a:bodyPr/>
          <a:lstStyle/>
          <a:p>
            <a:pPr marL="0" indent="0" algn="ctr">
              <a:buNone/>
            </a:pPr>
            <a:r>
              <a:rPr lang="en-US" dirty="0"/>
              <a:t>Pts. mean age 50; 44% BP; 64% </a:t>
            </a:r>
            <a:r>
              <a:rPr lang="en-US" dirty="0" err="1"/>
              <a:t>hyperlipid</a:t>
            </a:r>
            <a:r>
              <a:rPr lang="en-US" dirty="0"/>
              <a:t>.; 10% DM; 60% fam hx CAD.</a:t>
            </a:r>
          </a:p>
          <a:p>
            <a:pPr marL="0" indent="0" algn="ctr">
              <a:buNone/>
            </a:pPr>
            <a:endParaRPr lang="en-US" dirty="0"/>
          </a:p>
          <a:p>
            <a:pPr marL="0" indent="0" algn="ctr">
              <a:buNone/>
            </a:pPr>
            <a:r>
              <a:rPr lang="en-US" dirty="0"/>
              <a:t>68 (52%) had MVD.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40874908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22922"/>
            <a:ext cx="7794703" cy="4004110"/>
          </a:xfrm>
        </p:spPr>
        <p:txBody>
          <a:bodyPr/>
          <a:lstStyle/>
          <a:p>
            <a:pPr marL="0" indent="0" algn="ctr">
              <a:buNone/>
            </a:pPr>
            <a:r>
              <a:rPr lang="en-US" dirty="0"/>
              <a:t>54 pts developed new onset ED.</a:t>
            </a:r>
          </a:p>
          <a:p>
            <a:pPr marL="0" indent="0" algn="ctr">
              <a:buNone/>
            </a:pPr>
            <a:endParaRPr lang="en-US" dirty="0"/>
          </a:p>
          <a:p>
            <a:pPr marL="0" indent="0" algn="ctr">
              <a:buNone/>
            </a:pPr>
            <a:r>
              <a:rPr lang="en-US" dirty="0"/>
              <a:t>35 had MVD.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15967834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45920"/>
            <a:ext cx="7794703" cy="4081112"/>
          </a:xfrm>
        </p:spPr>
        <p:txBody>
          <a:bodyPr/>
          <a:lstStyle/>
          <a:p>
            <a:pPr marL="0" indent="0" algn="ctr">
              <a:buNone/>
            </a:pPr>
            <a:r>
              <a:rPr lang="en-US" dirty="0"/>
              <a:t>After adjusting for age, BMI, smoking, BP, lipids, DM, ASVD, Fam hx CAD, only MVD and age predicted ED.</a:t>
            </a:r>
          </a:p>
          <a:p>
            <a:pPr marL="0" indent="0" algn="ctr">
              <a:buNone/>
            </a:pPr>
            <a:endParaRPr lang="en-US" dirty="0"/>
          </a:p>
          <a:p>
            <a:pPr marL="0" indent="0" algn="ctr">
              <a:buNone/>
            </a:pPr>
            <a:r>
              <a:rPr lang="en-US" dirty="0"/>
              <a:t>MVD OR- 2.67 (95% CI, 1.13-6.6) p=0.024</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2483494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03672"/>
            <a:ext cx="7794703" cy="4023360"/>
          </a:xfrm>
        </p:spPr>
        <p:txBody>
          <a:bodyPr/>
          <a:lstStyle/>
          <a:p>
            <a:pPr marL="0" indent="0" algn="ctr">
              <a:buNone/>
            </a:pPr>
            <a:r>
              <a:rPr lang="en-US" dirty="0"/>
              <a:t>MVD in pts with non-stenotic CAD independently predicts ED development.</a:t>
            </a:r>
          </a:p>
          <a:p>
            <a:pPr marL="0" indent="0" algn="ctr">
              <a:buNone/>
            </a:pPr>
            <a:endParaRPr lang="en-US" dirty="0"/>
          </a:p>
          <a:p>
            <a:pPr marL="0" indent="0" algn="ctr">
              <a:buNone/>
            </a:pPr>
            <a:r>
              <a:rPr lang="en-US" dirty="0"/>
              <a:t>This supports an important role of MVD as a mechanism for 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12161239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443789"/>
            <a:ext cx="7794703" cy="4283243"/>
          </a:xfrm>
        </p:spPr>
        <p:txBody>
          <a:bodyPr/>
          <a:lstStyle/>
          <a:p>
            <a:pPr marL="0" indent="0" algn="ctr">
              <a:buNone/>
            </a:pPr>
            <a:r>
              <a:rPr lang="en-US" dirty="0"/>
              <a:t>Since ASVD is a systemic condition, MVD in any vascular bed should signal increased risk for ED.</a:t>
            </a:r>
          </a:p>
          <a:p>
            <a:pPr marL="0" indent="0" algn="ctr">
              <a:buNone/>
            </a:pPr>
            <a:r>
              <a:rPr lang="en-US" dirty="0"/>
              <a:t> </a:t>
            </a:r>
          </a:p>
          <a:p>
            <a:pPr marL="0" indent="0" algn="ctr">
              <a:buNone/>
            </a:pPr>
            <a:r>
              <a:rPr lang="en-US" dirty="0"/>
              <a:t>MVD within the penis would have a negative effect on the perfusion and oxygenation of the penis </a:t>
            </a:r>
            <a:r>
              <a:rPr lang="en-US"/>
              <a:t>and its </a:t>
            </a:r>
            <a:r>
              <a:rPr lang="en-US" dirty="0"/>
              <a:t>autonomic nerves.</a:t>
            </a:r>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21728880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794704" cy="798897"/>
          </a:xfrm>
        </p:spPr>
        <p:txBody>
          <a:bodyPr>
            <a:noAutofit/>
          </a:bodyPr>
          <a:lstStyle/>
          <a:p>
            <a:pPr algn="ctr"/>
            <a:r>
              <a:rPr lang="en-US" sz="3200" dirty="0"/>
              <a:t>MVD Associated with ED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09036"/>
            <a:ext cx="7794703" cy="4417996"/>
          </a:xfrm>
        </p:spPr>
        <p:txBody>
          <a:bodyPr/>
          <a:lstStyle/>
          <a:p>
            <a:pPr marL="0" indent="0" algn="ctr">
              <a:buNone/>
            </a:pPr>
            <a:r>
              <a:rPr lang="en-US" dirty="0"/>
              <a:t>Conclusion:</a:t>
            </a:r>
          </a:p>
          <a:p>
            <a:pPr marL="0" indent="0" algn="ctr">
              <a:buNone/>
            </a:pPr>
            <a:endParaRPr lang="en-US" dirty="0"/>
          </a:p>
          <a:p>
            <a:pPr marL="0" indent="0" algn="ctr">
              <a:buNone/>
            </a:pPr>
            <a:r>
              <a:rPr lang="en-US" dirty="0"/>
              <a:t>This study supports the role of MVD                            as a mechanism and potential therapeutic      target in 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56173"/>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Reriani</a:t>
            </a:r>
            <a:r>
              <a:rPr lang="en-US" dirty="0">
                <a:solidFill>
                  <a:schemeClr val="tx1">
                    <a:lumMod val="60000"/>
                    <a:lumOff val="40000"/>
                  </a:schemeClr>
                </a:solidFill>
              </a:rPr>
              <a:t>, M., et al. (2014). </a:t>
            </a:r>
            <a:r>
              <a:rPr lang="en-US" u="sng" dirty="0">
                <a:solidFill>
                  <a:schemeClr val="tx1">
                    <a:lumMod val="60000"/>
                    <a:lumOff val="40000"/>
                  </a:schemeClr>
                </a:solidFill>
              </a:rPr>
              <a:t>Coronary artery disease</a:t>
            </a:r>
            <a:r>
              <a:rPr lang="en-US" dirty="0">
                <a:solidFill>
                  <a:schemeClr val="tx1">
                    <a:lumMod val="60000"/>
                    <a:lumOff val="40000"/>
                  </a:schemeClr>
                </a:solidFill>
              </a:rPr>
              <a:t> </a:t>
            </a:r>
            <a:r>
              <a:rPr lang="en-US" b="1" dirty="0">
                <a:solidFill>
                  <a:schemeClr val="tx1">
                    <a:lumMod val="60000"/>
                    <a:lumOff val="40000"/>
                  </a:schemeClr>
                </a:solidFill>
              </a:rPr>
              <a:t>25</a:t>
            </a:r>
            <a:r>
              <a:rPr lang="en-US" dirty="0">
                <a:solidFill>
                  <a:schemeClr val="tx1">
                    <a:lumMod val="60000"/>
                    <a:lumOff val="40000"/>
                  </a:schemeClr>
                </a:solidFill>
              </a:rPr>
              <a:t>(7): 552-557.</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p>
          <a:p>
            <a:pPr algn="ctr"/>
            <a:endParaRPr lang="en-US" b="1" dirty="0">
              <a:solidFill>
                <a:schemeClr val="tx1">
                  <a:lumMod val="60000"/>
                  <a:lumOff val="40000"/>
                </a:schemeClr>
              </a:solidFill>
            </a:endParaRPr>
          </a:p>
        </p:txBody>
      </p:sp>
    </p:spTree>
    <p:extLst>
      <p:ext uri="{BB962C8B-B14F-4D97-AF65-F5344CB8AC3E}">
        <p14:creationId xmlns:p14="http://schemas.microsoft.com/office/powerpoint/2010/main" val="23244545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691116"/>
            <a:ext cx="7794703" cy="5363995"/>
          </a:xfrm>
        </p:spPr>
        <p:txBody>
          <a:bodyPr>
            <a:normAutofit/>
          </a:bodyPr>
          <a:lstStyle/>
          <a:p>
            <a:pPr marL="0" indent="0" algn="ctr">
              <a:buNone/>
            </a:pPr>
            <a:r>
              <a:rPr lang="en-US" dirty="0"/>
              <a:t>MVD appears to be a very important                      player in ED.</a:t>
            </a:r>
          </a:p>
          <a:p>
            <a:pPr marL="0" indent="0" algn="ctr">
              <a:buNone/>
            </a:pPr>
            <a:r>
              <a:rPr lang="en-US" dirty="0"/>
              <a:t>There are over 620,000 new cases of ED annually.</a:t>
            </a:r>
          </a:p>
          <a:p>
            <a:pPr marL="0" indent="0" algn="ctr">
              <a:buNone/>
            </a:pPr>
            <a:r>
              <a:rPr lang="en-US" dirty="0"/>
              <a:t>The association of ED &amp; MVD helps explain the low incidence of new onset ED in BDM pts.</a:t>
            </a:r>
          </a:p>
          <a:p>
            <a:pPr marL="0" indent="0" algn="ctr">
              <a:buNone/>
            </a:pPr>
            <a:r>
              <a:rPr lang="en-US" dirty="0"/>
              <a:t>ED significantly impacts the quality of life.</a:t>
            </a:r>
          </a:p>
          <a:p>
            <a:pPr marL="0" indent="0" algn="ctr">
              <a:buNone/>
            </a:pPr>
            <a:r>
              <a:rPr lang="en-US" dirty="0"/>
              <a:t>The great news it is preventable with comprehensive CVD care- BDM!</a:t>
            </a:r>
          </a:p>
          <a:p>
            <a:pPr marL="0" indent="0" algn="ctr">
              <a:buNone/>
            </a:pPr>
            <a:r>
              <a:rPr lang="en-US" dirty="0"/>
              <a:t>We should investigate the potential association of MVD with sexual dysfunction in women.</a:t>
            </a:r>
          </a:p>
        </p:txBody>
      </p:sp>
    </p:spTree>
    <p:extLst>
      <p:ext uri="{BB962C8B-B14F-4D97-AF65-F5344CB8AC3E}">
        <p14:creationId xmlns:p14="http://schemas.microsoft.com/office/powerpoint/2010/main" val="370334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3705-85B8-4AE1-B567-55DA45E58EBD}"/>
              </a:ext>
            </a:extLst>
          </p:cNvPr>
          <p:cNvSpPr>
            <a:spLocks noGrp="1"/>
          </p:cNvSpPr>
          <p:nvPr>
            <p:ph type="title"/>
          </p:nvPr>
        </p:nvSpPr>
        <p:spPr>
          <a:xfrm>
            <a:off x="736503" y="279368"/>
            <a:ext cx="7886700" cy="563342"/>
          </a:xfrm>
        </p:spPr>
        <p:txBody>
          <a:bodyPr>
            <a:noAutofit/>
          </a:bodyPr>
          <a:lstStyle/>
          <a:p>
            <a:pPr algn="ctr"/>
            <a:r>
              <a:rPr lang="en-US" sz="3600" dirty="0"/>
              <a:t>Cardiac Output Distribution at Rest</a:t>
            </a:r>
          </a:p>
        </p:txBody>
      </p:sp>
      <p:sp>
        <p:nvSpPr>
          <p:cNvPr id="6" name="TextBox 5">
            <a:extLst>
              <a:ext uri="{FF2B5EF4-FFF2-40B4-BE49-F238E27FC236}">
                <a16:creationId xmlns:a16="http://schemas.microsoft.com/office/drawing/2014/main" id="{9298F38D-1726-42FD-991D-9CAB1C8AB5B6}"/>
              </a:ext>
            </a:extLst>
          </p:cNvPr>
          <p:cNvSpPr txBox="1"/>
          <p:nvPr/>
        </p:nvSpPr>
        <p:spPr>
          <a:xfrm>
            <a:off x="2818763" y="1221613"/>
            <a:ext cx="657552" cy="369332"/>
          </a:xfrm>
          <a:prstGeom prst="rect">
            <a:avLst/>
          </a:prstGeom>
          <a:noFill/>
        </p:spPr>
        <p:txBody>
          <a:bodyPr wrap="none" rtlCol="0">
            <a:spAutoFit/>
          </a:bodyPr>
          <a:lstStyle/>
          <a:p>
            <a:r>
              <a:rPr lang="en-US" dirty="0">
                <a:solidFill>
                  <a:srgbClr val="FF0000"/>
                </a:solidFill>
              </a:rPr>
              <a:t>~8%</a:t>
            </a:r>
          </a:p>
        </p:txBody>
      </p:sp>
      <p:sp>
        <p:nvSpPr>
          <p:cNvPr id="7" name="TextBox 6">
            <a:extLst>
              <a:ext uri="{FF2B5EF4-FFF2-40B4-BE49-F238E27FC236}">
                <a16:creationId xmlns:a16="http://schemas.microsoft.com/office/drawing/2014/main" id="{281151BC-E7BF-44C0-8EA1-2083F638EC0E}"/>
              </a:ext>
            </a:extLst>
          </p:cNvPr>
          <p:cNvSpPr txBox="1"/>
          <p:nvPr/>
        </p:nvSpPr>
        <p:spPr>
          <a:xfrm>
            <a:off x="3476315" y="1206250"/>
            <a:ext cx="832279" cy="369332"/>
          </a:xfrm>
          <a:prstGeom prst="rect">
            <a:avLst/>
          </a:prstGeom>
          <a:noFill/>
        </p:spPr>
        <p:txBody>
          <a:bodyPr wrap="none" rtlCol="0">
            <a:spAutoFit/>
          </a:bodyPr>
          <a:lstStyle/>
          <a:p>
            <a:r>
              <a:rPr lang="en-US" dirty="0">
                <a:solidFill>
                  <a:srgbClr val="FF0000"/>
                </a:solidFill>
              </a:rPr>
              <a:t>~0.7%</a:t>
            </a:r>
          </a:p>
        </p:txBody>
      </p:sp>
      <p:sp>
        <p:nvSpPr>
          <p:cNvPr id="8" name="TextBox 7">
            <a:extLst>
              <a:ext uri="{FF2B5EF4-FFF2-40B4-BE49-F238E27FC236}">
                <a16:creationId xmlns:a16="http://schemas.microsoft.com/office/drawing/2014/main" id="{62F2240E-52D6-4BE5-B6D5-72770688E5C4}"/>
              </a:ext>
            </a:extLst>
          </p:cNvPr>
          <p:cNvSpPr txBox="1"/>
          <p:nvPr/>
        </p:nvSpPr>
        <p:spPr>
          <a:xfrm>
            <a:off x="4509009" y="1206250"/>
            <a:ext cx="832279" cy="369332"/>
          </a:xfrm>
          <a:prstGeom prst="rect">
            <a:avLst/>
          </a:prstGeom>
          <a:noFill/>
        </p:spPr>
        <p:txBody>
          <a:bodyPr wrap="none" rtlCol="0">
            <a:spAutoFit/>
          </a:bodyPr>
          <a:lstStyle/>
          <a:p>
            <a:r>
              <a:rPr lang="en-US" dirty="0">
                <a:solidFill>
                  <a:srgbClr val="FF0000"/>
                </a:solidFill>
              </a:rPr>
              <a:t>~0.5%</a:t>
            </a:r>
          </a:p>
        </p:txBody>
      </p:sp>
      <p:sp>
        <p:nvSpPr>
          <p:cNvPr id="10" name="TextBox 9">
            <a:extLst>
              <a:ext uri="{FF2B5EF4-FFF2-40B4-BE49-F238E27FC236}">
                <a16:creationId xmlns:a16="http://schemas.microsoft.com/office/drawing/2014/main" id="{A07AAB1E-999C-4240-ACE0-AC1D0DCC5F47}"/>
              </a:ext>
            </a:extLst>
          </p:cNvPr>
          <p:cNvSpPr txBox="1"/>
          <p:nvPr/>
        </p:nvSpPr>
        <p:spPr>
          <a:xfrm>
            <a:off x="5451575" y="1203629"/>
            <a:ext cx="720069" cy="369332"/>
          </a:xfrm>
          <a:prstGeom prst="rect">
            <a:avLst/>
          </a:prstGeom>
          <a:noFill/>
        </p:spPr>
        <p:txBody>
          <a:bodyPr wrap="none" rtlCol="0">
            <a:spAutoFit/>
          </a:bodyPr>
          <a:lstStyle/>
          <a:p>
            <a:r>
              <a:rPr lang="en-US" dirty="0">
                <a:solidFill>
                  <a:srgbClr val="FF0000"/>
                </a:solidFill>
              </a:rPr>
              <a:t>~ 2%</a:t>
            </a:r>
          </a:p>
        </p:txBody>
      </p:sp>
      <p:sp>
        <p:nvSpPr>
          <p:cNvPr id="11" name="TextBox 10">
            <a:extLst>
              <a:ext uri="{FF2B5EF4-FFF2-40B4-BE49-F238E27FC236}">
                <a16:creationId xmlns:a16="http://schemas.microsoft.com/office/drawing/2014/main" id="{CC336548-D344-4AFF-83FB-EAAA5257981E}"/>
              </a:ext>
            </a:extLst>
          </p:cNvPr>
          <p:cNvSpPr txBox="1"/>
          <p:nvPr/>
        </p:nvSpPr>
        <p:spPr>
          <a:xfrm>
            <a:off x="6171644" y="1198745"/>
            <a:ext cx="782587" cy="369332"/>
          </a:xfrm>
          <a:prstGeom prst="rect">
            <a:avLst/>
          </a:prstGeom>
          <a:noFill/>
        </p:spPr>
        <p:txBody>
          <a:bodyPr wrap="none" rtlCol="0">
            <a:spAutoFit/>
          </a:bodyPr>
          <a:lstStyle/>
          <a:p>
            <a:r>
              <a:rPr lang="en-US" dirty="0">
                <a:solidFill>
                  <a:srgbClr val="FF0000"/>
                </a:solidFill>
              </a:rPr>
              <a:t>~15%</a:t>
            </a:r>
          </a:p>
        </p:txBody>
      </p:sp>
      <p:sp>
        <p:nvSpPr>
          <p:cNvPr id="12" name="TextBox 11">
            <a:extLst>
              <a:ext uri="{FF2B5EF4-FFF2-40B4-BE49-F238E27FC236}">
                <a16:creationId xmlns:a16="http://schemas.microsoft.com/office/drawing/2014/main" id="{FCA95857-22FA-46EA-9C4F-535730C85593}"/>
              </a:ext>
            </a:extLst>
          </p:cNvPr>
          <p:cNvSpPr txBox="1"/>
          <p:nvPr/>
        </p:nvSpPr>
        <p:spPr>
          <a:xfrm>
            <a:off x="6923331" y="1215420"/>
            <a:ext cx="782587" cy="369332"/>
          </a:xfrm>
          <a:prstGeom prst="rect">
            <a:avLst/>
          </a:prstGeom>
          <a:noFill/>
        </p:spPr>
        <p:txBody>
          <a:bodyPr wrap="none" rtlCol="0">
            <a:spAutoFit/>
          </a:bodyPr>
          <a:lstStyle/>
          <a:p>
            <a:r>
              <a:rPr lang="en-US" dirty="0">
                <a:solidFill>
                  <a:srgbClr val="FF0000"/>
                </a:solidFill>
              </a:rPr>
              <a:t>~40%</a:t>
            </a:r>
          </a:p>
        </p:txBody>
      </p:sp>
      <p:pic>
        <p:nvPicPr>
          <p:cNvPr id="19" name="Picture 18" descr="A picture containing person, holding, food, hand&#10;&#10;Description automatically generated">
            <a:extLst>
              <a:ext uri="{FF2B5EF4-FFF2-40B4-BE49-F238E27FC236}">
                <a16:creationId xmlns:a16="http://schemas.microsoft.com/office/drawing/2014/main" id="{8B6CA02D-79BA-4588-88B2-7A4C3752015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193" t="4083" r="18423" b="50000"/>
          <a:stretch/>
        </p:blipFill>
        <p:spPr>
          <a:xfrm>
            <a:off x="8016248" y="2142268"/>
            <a:ext cx="1016312" cy="534439"/>
          </a:xfrm>
          <a:prstGeom prst="rect">
            <a:avLst/>
          </a:prstGeom>
        </p:spPr>
      </p:pic>
      <p:sp>
        <p:nvSpPr>
          <p:cNvPr id="20" name="TextBox 19">
            <a:extLst>
              <a:ext uri="{FF2B5EF4-FFF2-40B4-BE49-F238E27FC236}">
                <a16:creationId xmlns:a16="http://schemas.microsoft.com/office/drawing/2014/main" id="{0A9D744E-E8D5-4CCF-8506-D7ED93C56D39}"/>
              </a:ext>
            </a:extLst>
          </p:cNvPr>
          <p:cNvSpPr txBox="1"/>
          <p:nvPr/>
        </p:nvSpPr>
        <p:spPr>
          <a:xfrm>
            <a:off x="7971692" y="1721681"/>
            <a:ext cx="1172307" cy="369332"/>
          </a:xfrm>
          <a:prstGeom prst="rect">
            <a:avLst/>
          </a:prstGeom>
          <a:noFill/>
        </p:spPr>
        <p:txBody>
          <a:bodyPr wrap="square" rtlCol="0">
            <a:spAutoFit/>
          </a:bodyPr>
          <a:lstStyle/>
          <a:p>
            <a:r>
              <a:rPr lang="en-US" dirty="0"/>
              <a:t>Fat </a:t>
            </a:r>
            <a:r>
              <a:rPr lang="en-US" dirty="0">
                <a:solidFill>
                  <a:srgbClr val="FF0000"/>
                </a:solidFill>
              </a:rPr>
              <a:t>~20%</a:t>
            </a:r>
          </a:p>
        </p:txBody>
      </p:sp>
      <p:sp>
        <p:nvSpPr>
          <p:cNvPr id="21" name="TextBox 20">
            <a:extLst>
              <a:ext uri="{FF2B5EF4-FFF2-40B4-BE49-F238E27FC236}">
                <a16:creationId xmlns:a16="http://schemas.microsoft.com/office/drawing/2014/main" id="{206CBF83-E2F6-42A9-8E79-017AFEE535D3}"/>
              </a:ext>
            </a:extLst>
          </p:cNvPr>
          <p:cNvSpPr txBox="1"/>
          <p:nvPr/>
        </p:nvSpPr>
        <p:spPr>
          <a:xfrm>
            <a:off x="914360" y="6184468"/>
            <a:ext cx="6194513" cy="1477328"/>
          </a:xfrm>
          <a:prstGeom prst="rect">
            <a:avLst/>
          </a:prstGeom>
          <a:noFill/>
        </p:spPr>
        <p:txBody>
          <a:bodyPr wrap="square" rtlCol="0">
            <a:spAutoFit/>
          </a:bodyPr>
          <a:lstStyle/>
          <a:p>
            <a:pPr algn="ctr"/>
            <a:r>
              <a:rPr lang="da-DK" dirty="0">
                <a:solidFill>
                  <a:schemeClr val="tx1">
                    <a:lumMod val="60000"/>
                    <a:lumOff val="40000"/>
                  </a:schemeClr>
                </a:solidFill>
              </a:rPr>
              <a:t>Åstrand, P.-O., et al. (2003). </a:t>
            </a:r>
            <a:r>
              <a:rPr lang="en-US" u="sng" dirty="0">
                <a:solidFill>
                  <a:schemeClr val="tx1">
                    <a:lumMod val="60000"/>
                    <a:lumOff val="40000"/>
                  </a:schemeClr>
                </a:solidFill>
              </a:rPr>
              <a:t>Textbook of work physiology: physiological bases of exercise</a:t>
            </a:r>
            <a:r>
              <a:rPr lang="en-US" dirty="0">
                <a:solidFill>
                  <a:schemeClr val="tx1">
                    <a:lumMod val="60000"/>
                    <a:lumOff val="40000"/>
                  </a:schemeClr>
                </a:solidFill>
              </a:rPr>
              <a:t>, Human Kinetics.</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a:t>
            </a:r>
          </a:p>
          <a:p>
            <a:pPr algn="ct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22" name="TextBox 21">
            <a:extLst>
              <a:ext uri="{FF2B5EF4-FFF2-40B4-BE49-F238E27FC236}">
                <a16:creationId xmlns:a16="http://schemas.microsoft.com/office/drawing/2014/main" id="{E374452E-4EA1-4572-B6C6-A932D39149EA}"/>
              </a:ext>
            </a:extLst>
          </p:cNvPr>
          <p:cNvSpPr txBox="1"/>
          <p:nvPr/>
        </p:nvSpPr>
        <p:spPr>
          <a:xfrm>
            <a:off x="4074685" y="842236"/>
            <a:ext cx="1529586" cy="369332"/>
          </a:xfrm>
          <a:prstGeom prst="rect">
            <a:avLst/>
          </a:prstGeom>
          <a:noFill/>
        </p:spPr>
        <p:txBody>
          <a:bodyPr wrap="none" rtlCol="0">
            <a:spAutoFit/>
          </a:bodyPr>
          <a:lstStyle/>
          <a:p>
            <a:r>
              <a:rPr lang="en-US" dirty="0">
                <a:solidFill>
                  <a:srgbClr val="FF0000"/>
                </a:solidFill>
              </a:rPr>
              <a:t>% body mass</a:t>
            </a:r>
          </a:p>
        </p:txBody>
      </p:sp>
      <p:pic>
        <p:nvPicPr>
          <p:cNvPr id="23" name="Content Placeholder 3">
            <a:extLst>
              <a:ext uri="{FF2B5EF4-FFF2-40B4-BE49-F238E27FC236}">
                <a16:creationId xmlns:a16="http://schemas.microsoft.com/office/drawing/2014/main" id="{EA97AA10-D003-4FAD-8128-D56578E9E10B}"/>
              </a:ext>
            </a:extLst>
          </p:cNvPr>
          <p:cNvPicPr>
            <a:picLocks noGrp="1" noChangeAspect="1"/>
          </p:cNvPicPr>
          <p:nvPr>
            <p:ph idx="1"/>
          </p:nvPr>
        </p:nvPicPr>
        <p:blipFill>
          <a:blip r:embed="rId4"/>
          <a:stretch>
            <a:fillRect/>
          </a:stretch>
        </p:blipFill>
        <p:spPr>
          <a:xfrm>
            <a:off x="1767848" y="1661253"/>
            <a:ext cx="6248400" cy="2971800"/>
          </a:xfrm>
          <a:prstGeom prst="rect">
            <a:avLst/>
          </a:prstGeom>
        </p:spPr>
      </p:pic>
      <p:sp>
        <p:nvSpPr>
          <p:cNvPr id="24" name="TextBox 23">
            <a:extLst>
              <a:ext uri="{FF2B5EF4-FFF2-40B4-BE49-F238E27FC236}">
                <a16:creationId xmlns:a16="http://schemas.microsoft.com/office/drawing/2014/main" id="{B2B3C7B5-CD5D-4F59-9712-05A5495AF7A0}"/>
              </a:ext>
            </a:extLst>
          </p:cNvPr>
          <p:cNvSpPr txBox="1"/>
          <p:nvPr/>
        </p:nvSpPr>
        <p:spPr>
          <a:xfrm>
            <a:off x="1860830" y="1257496"/>
            <a:ext cx="882502" cy="369332"/>
          </a:xfrm>
          <a:prstGeom prst="rect">
            <a:avLst/>
          </a:prstGeom>
          <a:noFill/>
        </p:spPr>
        <p:txBody>
          <a:bodyPr wrap="square" rtlCol="0">
            <a:spAutoFit/>
          </a:bodyPr>
          <a:lstStyle/>
          <a:p>
            <a:r>
              <a:rPr lang="en-US" dirty="0">
                <a:solidFill>
                  <a:srgbClr val="FF0000"/>
                </a:solidFill>
              </a:rPr>
              <a:t>~2.5%</a:t>
            </a:r>
          </a:p>
        </p:txBody>
      </p:sp>
      <p:sp>
        <p:nvSpPr>
          <p:cNvPr id="26" name="Oval 25">
            <a:extLst>
              <a:ext uri="{FF2B5EF4-FFF2-40B4-BE49-F238E27FC236}">
                <a16:creationId xmlns:a16="http://schemas.microsoft.com/office/drawing/2014/main" id="{FA65FDA9-1AB0-4DC8-9237-5B37BA26BB7B}"/>
              </a:ext>
            </a:extLst>
          </p:cNvPr>
          <p:cNvSpPr/>
          <p:nvPr/>
        </p:nvSpPr>
        <p:spPr>
          <a:xfrm>
            <a:off x="1674055" y="1584752"/>
            <a:ext cx="628357" cy="281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53338EF-AEF3-47A3-B58F-D2D3692F5CF8}"/>
              </a:ext>
            </a:extLst>
          </p:cNvPr>
          <p:cNvPicPr>
            <a:picLocks noChangeAspect="1"/>
          </p:cNvPicPr>
          <p:nvPr/>
        </p:nvPicPr>
        <p:blipFill>
          <a:blip r:embed="rId5"/>
          <a:stretch>
            <a:fillRect/>
          </a:stretch>
        </p:blipFill>
        <p:spPr>
          <a:xfrm>
            <a:off x="554640" y="2548063"/>
            <a:ext cx="1166312" cy="1477328"/>
          </a:xfrm>
          <a:prstGeom prst="rect">
            <a:avLst/>
          </a:prstGeom>
        </p:spPr>
      </p:pic>
      <p:sp>
        <p:nvSpPr>
          <p:cNvPr id="28" name="TextBox 27">
            <a:extLst>
              <a:ext uri="{FF2B5EF4-FFF2-40B4-BE49-F238E27FC236}">
                <a16:creationId xmlns:a16="http://schemas.microsoft.com/office/drawing/2014/main" id="{77299149-2E21-469E-B6F0-6630D18AC10E}"/>
              </a:ext>
            </a:extLst>
          </p:cNvPr>
          <p:cNvSpPr txBox="1"/>
          <p:nvPr/>
        </p:nvSpPr>
        <p:spPr>
          <a:xfrm>
            <a:off x="1911770" y="3901502"/>
            <a:ext cx="717806" cy="369332"/>
          </a:xfrm>
          <a:prstGeom prst="rect">
            <a:avLst/>
          </a:prstGeom>
          <a:solidFill>
            <a:srgbClr val="00B050"/>
          </a:solidFill>
        </p:spPr>
        <p:txBody>
          <a:bodyPr wrap="square" rtlCol="0">
            <a:spAutoFit/>
          </a:bodyPr>
          <a:lstStyle/>
          <a:p>
            <a:r>
              <a:rPr lang="en-US" dirty="0">
                <a:solidFill>
                  <a:schemeClr val="bg1"/>
                </a:solidFill>
              </a:rPr>
              <a:t> 40X</a:t>
            </a:r>
          </a:p>
        </p:txBody>
      </p:sp>
      <p:sp>
        <p:nvSpPr>
          <p:cNvPr id="29" name="TextBox 28">
            <a:extLst>
              <a:ext uri="{FF2B5EF4-FFF2-40B4-BE49-F238E27FC236}">
                <a16:creationId xmlns:a16="http://schemas.microsoft.com/office/drawing/2014/main" id="{2066BEAE-A30A-4AE4-A74D-FB0FC6320AAC}"/>
              </a:ext>
            </a:extLst>
          </p:cNvPr>
          <p:cNvSpPr txBox="1"/>
          <p:nvPr/>
        </p:nvSpPr>
        <p:spPr>
          <a:xfrm>
            <a:off x="2891384" y="3881112"/>
            <a:ext cx="521004" cy="369332"/>
          </a:xfrm>
          <a:prstGeom prst="rect">
            <a:avLst/>
          </a:prstGeom>
          <a:solidFill>
            <a:srgbClr val="00B050"/>
          </a:solidFill>
        </p:spPr>
        <p:txBody>
          <a:bodyPr wrap="square" rtlCol="0">
            <a:spAutoFit/>
          </a:bodyPr>
          <a:lstStyle/>
          <a:p>
            <a:r>
              <a:rPr lang="en-US" dirty="0">
                <a:solidFill>
                  <a:schemeClr val="bg1"/>
                </a:solidFill>
              </a:rPr>
              <a:t>3X</a:t>
            </a:r>
          </a:p>
        </p:txBody>
      </p:sp>
      <p:sp>
        <p:nvSpPr>
          <p:cNvPr id="30" name="TextBox 29">
            <a:extLst>
              <a:ext uri="{FF2B5EF4-FFF2-40B4-BE49-F238E27FC236}">
                <a16:creationId xmlns:a16="http://schemas.microsoft.com/office/drawing/2014/main" id="{0061427A-B8AC-4BE7-9724-46D87DCB63E6}"/>
              </a:ext>
            </a:extLst>
          </p:cNvPr>
          <p:cNvSpPr txBox="1"/>
          <p:nvPr/>
        </p:nvSpPr>
        <p:spPr>
          <a:xfrm>
            <a:off x="3716236" y="3881112"/>
            <a:ext cx="720068" cy="369332"/>
          </a:xfrm>
          <a:prstGeom prst="rect">
            <a:avLst/>
          </a:prstGeom>
          <a:solidFill>
            <a:srgbClr val="00B050"/>
          </a:solidFill>
        </p:spPr>
        <p:txBody>
          <a:bodyPr wrap="square" rtlCol="0">
            <a:spAutoFit/>
          </a:bodyPr>
          <a:lstStyle/>
          <a:p>
            <a:r>
              <a:rPr lang="en-US" dirty="0">
                <a:solidFill>
                  <a:schemeClr val="bg1"/>
                </a:solidFill>
              </a:rPr>
              <a:t>3.5X</a:t>
            </a:r>
          </a:p>
        </p:txBody>
      </p:sp>
      <p:sp>
        <p:nvSpPr>
          <p:cNvPr id="31" name="TextBox 30">
            <a:extLst>
              <a:ext uri="{FF2B5EF4-FFF2-40B4-BE49-F238E27FC236}">
                <a16:creationId xmlns:a16="http://schemas.microsoft.com/office/drawing/2014/main" id="{40433E13-BC9F-410F-BF73-1E4E8E71C657}"/>
              </a:ext>
            </a:extLst>
          </p:cNvPr>
          <p:cNvSpPr txBox="1"/>
          <p:nvPr/>
        </p:nvSpPr>
        <p:spPr>
          <a:xfrm>
            <a:off x="4658965" y="3896077"/>
            <a:ext cx="570990" cy="369332"/>
          </a:xfrm>
          <a:prstGeom prst="rect">
            <a:avLst/>
          </a:prstGeom>
          <a:solidFill>
            <a:srgbClr val="00B050"/>
          </a:solidFill>
        </p:spPr>
        <p:txBody>
          <a:bodyPr wrap="none" rtlCol="0">
            <a:spAutoFit/>
          </a:bodyPr>
          <a:lstStyle/>
          <a:p>
            <a:r>
              <a:rPr lang="en-US" dirty="0">
                <a:solidFill>
                  <a:schemeClr val="bg1"/>
                </a:solidFill>
              </a:rPr>
              <a:t>40X</a:t>
            </a:r>
          </a:p>
        </p:txBody>
      </p:sp>
      <p:sp>
        <p:nvSpPr>
          <p:cNvPr id="32" name="TextBox 31">
            <a:extLst>
              <a:ext uri="{FF2B5EF4-FFF2-40B4-BE49-F238E27FC236}">
                <a16:creationId xmlns:a16="http://schemas.microsoft.com/office/drawing/2014/main" id="{154BC51F-FFC3-410B-B249-3C5D16E57D40}"/>
              </a:ext>
            </a:extLst>
          </p:cNvPr>
          <p:cNvSpPr txBox="1"/>
          <p:nvPr/>
        </p:nvSpPr>
        <p:spPr>
          <a:xfrm>
            <a:off x="5542999" y="3881112"/>
            <a:ext cx="720068" cy="369332"/>
          </a:xfrm>
          <a:prstGeom prst="rect">
            <a:avLst/>
          </a:prstGeom>
          <a:solidFill>
            <a:srgbClr val="00B050"/>
          </a:solidFill>
        </p:spPr>
        <p:txBody>
          <a:bodyPr wrap="square" rtlCol="0">
            <a:spAutoFit/>
          </a:bodyPr>
          <a:lstStyle/>
          <a:p>
            <a:r>
              <a:rPr lang="en-US" dirty="0">
                <a:solidFill>
                  <a:schemeClr val="bg1"/>
                </a:solidFill>
              </a:rPr>
              <a:t>7.5X</a:t>
            </a:r>
          </a:p>
        </p:txBody>
      </p:sp>
      <p:sp>
        <p:nvSpPr>
          <p:cNvPr id="4" name="TextBox 3">
            <a:extLst>
              <a:ext uri="{FF2B5EF4-FFF2-40B4-BE49-F238E27FC236}">
                <a16:creationId xmlns:a16="http://schemas.microsoft.com/office/drawing/2014/main" id="{5025DFE7-33FD-43BF-845F-020AD93607A7}"/>
              </a:ext>
            </a:extLst>
          </p:cNvPr>
          <p:cNvSpPr txBox="1"/>
          <p:nvPr/>
        </p:nvSpPr>
        <p:spPr>
          <a:xfrm>
            <a:off x="554640" y="4776816"/>
            <a:ext cx="8477920" cy="584775"/>
          </a:xfrm>
          <a:prstGeom prst="rect">
            <a:avLst/>
          </a:prstGeom>
          <a:noFill/>
        </p:spPr>
        <p:txBody>
          <a:bodyPr wrap="square" rtlCol="0">
            <a:spAutoFit/>
          </a:bodyPr>
          <a:lstStyle/>
          <a:p>
            <a:r>
              <a:rPr lang="en-US" sz="1600" dirty="0"/>
              <a:t>Cardiac Output     100%    20-25%    4-5%       20%          15%        3-5%      15-20%     4-5%</a:t>
            </a:r>
          </a:p>
          <a:p>
            <a:r>
              <a:rPr lang="en-US" sz="1600" dirty="0"/>
              <a:t>    5L/min	              lung      gut         heart      kidney        brain      bone        muscle      skin  </a:t>
            </a:r>
          </a:p>
        </p:txBody>
      </p:sp>
      <p:sp>
        <p:nvSpPr>
          <p:cNvPr id="3" name="TextBox 2">
            <a:extLst>
              <a:ext uri="{FF2B5EF4-FFF2-40B4-BE49-F238E27FC236}">
                <a16:creationId xmlns:a16="http://schemas.microsoft.com/office/drawing/2014/main" id="{7DFA5538-FB58-4B50-83CF-FEA41C6C928B}"/>
              </a:ext>
            </a:extLst>
          </p:cNvPr>
          <p:cNvSpPr txBox="1"/>
          <p:nvPr/>
        </p:nvSpPr>
        <p:spPr>
          <a:xfrm>
            <a:off x="595185" y="3906979"/>
            <a:ext cx="1306961" cy="369332"/>
          </a:xfrm>
          <a:prstGeom prst="rect">
            <a:avLst/>
          </a:prstGeom>
          <a:solidFill>
            <a:srgbClr val="00B050"/>
          </a:solidFill>
        </p:spPr>
        <p:txBody>
          <a:bodyPr wrap="none" rtlCol="0">
            <a:spAutoFit/>
          </a:bodyPr>
          <a:lstStyle/>
          <a:p>
            <a:r>
              <a:rPr lang="en-US" dirty="0">
                <a:solidFill>
                  <a:schemeClr val="bg1"/>
                </a:solidFill>
              </a:rPr>
              <a:t>%CO/%BM</a:t>
            </a:r>
          </a:p>
        </p:txBody>
      </p:sp>
    </p:spTree>
    <p:extLst>
      <p:ext uri="{BB962C8B-B14F-4D97-AF65-F5344CB8AC3E}">
        <p14:creationId xmlns:p14="http://schemas.microsoft.com/office/powerpoint/2010/main" val="19632999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Overall 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691116"/>
            <a:ext cx="7794703" cy="5363995"/>
          </a:xfrm>
        </p:spPr>
        <p:txBody>
          <a:bodyPr>
            <a:normAutofit lnSpcReduction="10000"/>
          </a:bodyPr>
          <a:lstStyle/>
          <a:p>
            <a:pPr marL="0" indent="0" algn="ctr">
              <a:buNone/>
            </a:pPr>
            <a:r>
              <a:rPr lang="en-US" dirty="0"/>
              <a:t>As noted in Dr. Hakim’s paper, MVD is related to diseases of the retina including blindness.</a:t>
            </a:r>
          </a:p>
          <a:p>
            <a:pPr marL="0" indent="0" algn="ctr">
              <a:buNone/>
            </a:pPr>
            <a:r>
              <a:rPr lang="en-US" dirty="0"/>
              <a:t>We invite our ophthalmologist BDM providers to develop a webinar for us </a:t>
            </a:r>
            <a:r>
              <a:rPr lang="en-US"/>
              <a:t>on that </a:t>
            </a:r>
            <a:r>
              <a:rPr lang="en-US" dirty="0"/>
              <a:t>subject.</a:t>
            </a:r>
          </a:p>
          <a:p>
            <a:pPr marL="0" indent="0" algn="ctr">
              <a:buNone/>
            </a:pPr>
            <a:r>
              <a:rPr lang="en-US" dirty="0"/>
              <a:t>Advances in vascular biology have outlined a central and multifaceted pathogenic role of MVD in the initiation and perpetuation of irritable bowel disease (IBD).                                   </a:t>
            </a:r>
            <a:r>
              <a:rPr lang="en-US" dirty="0">
                <a:solidFill>
                  <a:schemeClr val="tx1">
                    <a:lumMod val="60000"/>
                    <a:lumOff val="40000"/>
                  </a:schemeClr>
                </a:solidFill>
              </a:rPr>
              <a:t>(</a:t>
            </a:r>
            <a:r>
              <a:rPr lang="en-US" sz="1800" dirty="0">
                <a:solidFill>
                  <a:schemeClr val="tx1">
                    <a:lumMod val="60000"/>
                    <a:lumOff val="40000"/>
                  </a:schemeClr>
                </a:solidFill>
              </a:rPr>
              <a:t>Am J </a:t>
            </a:r>
            <a:r>
              <a:rPr lang="en-US" sz="1800" dirty="0" err="1">
                <a:solidFill>
                  <a:schemeClr val="tx1">
                    <a:lumMod val="60000"/>
                    <a:lumOff val="40000"/>
                  </a:schemeClr>
                </a:solidFill>
              </a:rPr>
              <a:t>Pathol</a:t>
            </a:r>
            <a:r>
              <a:rPr lang="en-US" sz="1800" dirty="0">
                <a:solidFill>
                  <a:schemeClr val="tx1">
                    <a:lumMod val="60000"/>
                    <a:lumOff val="40000"/>
                  </a:schemeClr>
                </a:solidFill>
              </a:rPr>
              <a:t>. 2008 Jun; 172(6): 1457–1466</a:t>
            </a:r>
            <a:r>
              <a:rPr lang="en-US" dirty="0">
                <a:solidFill>
                  <a:schemeClr val="tx1">
                    <a:lumMod val="60000"/>
                    <a:lumOff val="40000"/>
                  </a:schemeClr>
                </a:solidFill>
              </a:rPr>
              <a:t>)</a:t>
            </a:r>
          </a:p>
          <a:p>
            <a:pPr marL="0" indent="0" algn="ctr">
              <a:buNone/>
            </a:pPr>
            <a:r>
              <a:rPr lang="en-US" dirty="0"/>
              <a:t>It seems reasonable to believe there will be an explosion of GI tract MVD research.</a:t>
            </a:r>
          </a:p>
          <a:p>
            <a:pPr marL="0" indent="0" algn="ctr">
              <a:buNone/>
            </a:pPr>
            <a:r>
              <a:rPr lang="en-US" dirty="0"/>
              <a:t>If any BDM provider uncovers such work, please let us know.</a:t>
            </a:r>
          </a:p>
        </p:txBody>
      </p:sp>
    </p:spTree>
    <p:extLst>
      <p:ext uri="{BB962C8B-B14F-4D97-AF65-F5344CB8AC3E}">
        <p14:creationId xmlns:p14="http://schemas.microsoft.com/office/powerpoint/2010/main" val="14135141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691116"/>
            <a:ext cx="7794703" cy="5363995"/>
          </a:xfrm>
        </p:spPr>
        <p:txBody>
          <a:bodyPr>
            <a:normAutofit lnSpcReduction="10000"/>
          </a:bodyPr>
          <a:lstStyle/>
          <a:p>
            <a:pPr marL="0" indent="0" algn="ctr">
              <a:buNone/>
            </a:pPr>
            <a:r>
              <a:rPr lang="en-US" dirty="0"/>
              <a:t>Characteristics of periodontitis that are unexplained may be accounted                             for because of MVD.                                                   </a:t>
            </a:r>
            <a:r>
              <a:rPr lang="en-US" sz="1800" dirty="0">
                <a:solidFill>
                  <a:schemeClr val="tx1">
                    <a:lumMod val="60000"/>
                    <a:lumOff val="40000"/>
                  </a:schemeClr>
                </a:solidFill>
              </a:rPr>
              <a:t>(</a:t>
            </a:r>
            <a:r>
              <a:rPr lang="en-US" sz="1800" dirty="0" err="1">
                <a:solidFill>
                  <a:schemeClr val="tx1">
                    <a:lumMod val="60000"/>
                    <a:lumOff val="40000"/>
                  </a:schemeClr>
                </a:solidFill>
              </a:rPr>
              <a:t>Microsc</a:t>
            </a:r>
            <a:r>
              <a:rPr lang="en-US" sz="1800" dirty="0">
                <a:solidFill>
                  <a:schemeClr val="tx1">
                    <a:lumMod val="60000"/>
                    <a:lumOff val="40000"/>
                  </a:schemeClr>
                </a:solidFill>
              </a:rPr>
              <a:t> Res Tech. 2002 Jan 1;56(1):15-31)</a:t>
            </a:r>
          </a:p>
          <a:p>
            <a:pPr marL="0" indent="0" algn="ctr">
              <a:buNone/>
            </a:pPr>
            <a:r>
              <a:rPr lang="en-US" dirty="0"/>
              <a:t>It appears exploration of MVD in                                  oral disease is wide open!</a:t>
            </a:r>
          </a:p>
          <a:p>
            <a:pPr marL="0" indent="0" algn="ctr">
              <a:buNone/>
            </a:pPr>
            <a:r>
              <a:rPr lang="en-US" dirty="0"/>
              <a:t>We invite our dental colleagues to keep us up to date with evolving research in this arena.</a:t>
            </a:r>
          </a:p>
          <a:p>
            <a:pPr marL="0" indent="0" algn="ctr">
              <a:buNone/>
            </a:pPr>
            <a:r>
              <a:rPr lang="en-US" dirty="0"/>
              <a:t>Dr. Hakim: “MVD is perhaps the main etiology for all major medical and neurological conditions.”</a:t>
            </a:r>
          </a:p>
          <a:p>
            <a:pPr marL="0" indent="0" algn="ctr">
              <a:buNone/>
            </a:pPr>
            <a:endParaRPr lang="en-US" dirty="0"/>
          </a:p>
          <a:p>
            <a:pPr marL="0" indent="0" algn="ctr">
              <a:buNone/>
            </a:pPr>
            <a:r>
              <a:rPr lang="en-US" dirty="0"/>
              <a:t>The BDM </a:t>
            </a:r>
            <a:r>
              <a:rPr lang="en-US" i="1" u="sng" dirty="0" err="1"/>
              <a:t>AHAforLife</a:t>
            </a:r>
            <a:r>
              <a:rPr lang="en-US" dirty="0"/>
              <a:t> program is a solution.</a:t>
            </a:r>
          </a:p>
          <a:p>
            <a:pPr marL="0" indent="0" algn="ctr">
              <a:buNone/>
            </a:pPr>
            <a:endParaRPr lang="en-US" dirty="0"/>
          </a:p>
        </p:txBody>
      </p:sp>
    </p:spTree>
    <p:extLst>
      <p:ext uri="{BB962C8B-B14F-4D97-AF65-F5344CB8AC3E}">
        <p14:creationId xmlns:p14="http://schemas.microsoft.com/office/powerpoint/2010/main" val="26978217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738" y="-1"/>
            <a:ext cx="7761365" cy="1299411"/>
          </a:xfrm>
        </p:spPr>
        <p:txBody>
          <a:bodyPr>
            <a:normAutofit/>
          </a:bodyPr>
          <a:lstStyle/>
          <a:p>
            <a:pPr algn="ctr">
              <a:defRPr/>
            </a:pPr>
            <a:r>
              <a:rPr lang="en-US" dirty="0"/>
              <a:t>This Benefit of BDM Will                 Drive the Future</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6" name="Content Placeholder 5" descr="A picture containing sitting, man, woman, holding&#10;&#10;Description automatically generated">
            <a:extLst>
              <a:ext uri="{FF2B5EF4-FFF2-40B4-BE49-F238E27FC236}">
                <a16:creationId xmlns:a16="http://schemas.microsoft.com/office/drawing/2014/main" id="{A51CC610-5842-42C3-98AB-2A0C1376518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7738" y="1299411"/>
            <a:ext cx="7761287" cy="4796636"/>
          </a:xfrm>
        </p:spPr>
      </p:pic>
    </p:spTree>
    <p:extLst>
      <p:ext uri="{BB962C8B-B14F-4D97-AF65-F5344CB8AC3E}">
        <p14:creationId xmlns:p14="http://schemas.microsoft.com/office/powerpoint/2010/main" val="4311537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3D31-0CF0-4904-8B11-58492DD3BC7F}"/>
              </a:ext>
            </a:extLst>
          </p:cNvPr>
          <p:cNvSpPr>
            <a:spLocks noGrp="1"/>
          </p:cNvSpPr>
          <p:nvPr>
            <p:ph type="title"/>
          </p:nvPr>
        </p:nvSpPr>
        <p:spPr>
          <a:xfrm>
            <a:off x="-455596" y="0"/>
            <a:ext cx="10520413" cy="762000"/>
          </a:xfrm>
        </p:spPr>
        <p:txBody>
          <a:bodyPr/>
          <a:lstStyle/>
          <a:p>
            <a:pPr algn="ctr">
              <a:defRPr/>
            </a:pPr>
            <a:r>
              <a:rPr lang="en-US" dirty="0"/>
              <a:t>Upcoming Presentations</a:t>
            </a:r>
          </a:p>
        </p:txBody>
      </p:sp>
      <p:sp>
        <p:nvSpPr>
          <p:cNvPr id="4" name="Footer Placeholder 3">
            <a:extLst>
              <a:ext uri="{FF2B5EF4-FFF2-40B4-BE49-F238E27FC236}">
                <a16:creationId xmlns:a16="http://schemas.microsoft.com/office/drawing/2014/main" id="{C3B69481-010B-4E16-A237-33280C058F1C}"/>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23556" name="Picture 5">
            <a:extLst>
              <a:ext uri="{FF2B5EF4-FFF2-40B4-BE49-F238E27FC236}">
                <a16:creationId xmlns:a16="http://schemas.microsoft.com/office/drawing/2014/main" id="{56C1ED9F-94ED-4763-8E73-E41F66401B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1" y="1260909"/>
            <a:ext cx="3146659" cy="4687504"/>
          </a:xfrm>
          <a:noFill/>
          <a:extLst>
            <a:ext uri="{909E8E84-426E-40DD-AFC4-6F175D3DCCD1}">
              <a14:hiddenFill xmlns:a14="http://schemas.microsoft.com/office/drawing/2010/main">
                <a:solidFill>
                  <a:srgbClr val="FFFFFF"/>
                </a:solidFill>
              </a14:hiddenFill>
            </a:ext>
          </a:extLst>
        </p:spPr>
      </p:pic>
      <p:pic>
        <p:nvPicPr>
          <p:cNvPr id="23557" name="Picture 9">
            <a:extLst>
              <a:ext uri="{FF2B5EF4-FFF2-40B4-BE49-F238E27FC236}">
                <a16:creationId xmlns:a16="http://schemas.microsoft.com/office/drawing/2014/main" id="{7141BD66-A20A-464E-A842-CAE30EA87B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60909"/>
            <a:ext cx="3822834" cy="46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590"/>
            <a:ext cx="7794702" cy="435936"/>
          </a:xfrm>
        </p:spPr>
        <p:txBody>
          <a:bodyPr>
            <a:normAutofit fontScale="90000"/>
          </a:bodyPr>
          <a:lstStyle/>
          <a:p>
            <a:pPr algn="ctr"/>
            <a:r>
              <a:rPr lang="en-US" dirty="0"/>
              <a:t>Upcoming Events for BaleDoneen</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022465"/>
            <a:ext cx="7794703" cy="5032646"/>
          </a:xfrm>
        </p:spPr>
        <p:txBody>
          <a:bodyPr>
            <a:normAutofit/>
          </a:bodyPr>
          <a:lstStyle/>
          <a:p>
            <a:pPr marL="0" indent="0" algn="ctr">
              <a:buNone/>
            </a:pPr>
            <a:r>
              <a:rPr lang="en-US" dirty="0"/>
              <a:t>Our virtual preceptorship delivered April 17-18 is CME and CE approved for 16 </a:t>
            </a:r>
            <a:r>
              <a:rPr lang="en-US" dirty="0" err="1"/>
              <a:t>hrs</a:t>
            </a:r>
            <a:r>
              <a:rPr lang="en-US" dirty="0"/>
              <a:t>; it will be available on June 15</a:t>
            </a:r>
            <a:r>
              <a:rPr lang="en-US" baseline="30000" dirty="0"/>
              <a:t>th</a:t>
            </a:r>
            <a:r>
              <a:rPr lang="en-US" dirty="0"/>
              <a:t> as enduring material.</a:t>
            </a:r>
          </a:p>
          <a:p>
            <a:pPr marL="0" indent="0" algn="ctr">
              <a:buNone/>
            </a:pPr>
            <a:endParaRPr lang="en-US" dirty="0"/>
          </a:p>
          <a:p>
            <a:pPr marL="0" indent="0" algn="ctr">
              <a:buNone/>
            </a:pPr>
            <a:r>
              <a:rPr lang="en-US" dirty="0"/>
              <a:t>Virtual preceptorship delivered live Sept. 18-19.</a:t>
            </a:r>
          </a:p>
          <a:p>
            <a:pPr marL="0" indent="0" algn="ctr">
              <a:buNone/>
            </a:pPr>
            <a:endParaRPr lang="en-US" dirty="0"/>
          </a:p>
          <a:p>
            <a:pPr marL="0" indent="0" algn="ctr">
              <a:buNone/>
            </a:pPr>
            <a:r>
              <a:rPr lang="en-US" dirty="0"/>
              <a:t>Great response with over 1,100 views of the Ternary paper in Frontiers of CV Medicine!</a:t>
            </a:r>
          </a:p>
          <a:p>
            <a:pPr marL="0" indent="0" algn="ctr">
              <a:buNone/>
            </a:pPr>
            <a:r>
              <a:rPr lang="en-US" dirty="0">
                <a:hlinkClick r:id="rId3"/>
              </a:rPr>
              <a:t>https://www.frontiersin.org/articles/10.3389/fcvm.2020.00092/full</a:t>
            </a:r>
            <a:r>
              <a:rPr lang="en-US" dirty="0"/>
              <a:t> </a:t>
            </a:r>
          </a:p>
        </p:txBody>
      </p:sp>
    </p:spTree>
    <p:extLst>
      <p:ext uri="{BB962C8B-B14F-4D97-AF65-F5344CB8AC3E}">
        <p14:creationId xmlns:p14="http://schemas.microsoft.com/office/powerpoint/2010/main" val="1786025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FA42-E767-4FEA-8902-754B930B2977}"/>
              </a:ext>
            </a:extLst>
          </p:cNvPr>
          <p:cNvSpPr>
            <a:spLocks noGrp="1"/>
          </p:cNvSpPr>
          <p:nvPr>
            <p:ph type="title"/>
          </p:nvPr>
        </p:nvSpPr>
        <p:spPr>
          <a:xfrm>
            <a:off x="-432620" y="365126"/>
            <a:ext cx="10491020" cy="1325563"/>
          </a:xfrm>
        </p:spPr>
        <p:txBody>
          <a:bodyPr/>
          <a:lstStyle/>
          <a:p>
            <a:pPr algn="ctr">
              <a:defRPr/>
            </a:pPr>
            <a:r>
              <a:rPr lang="en-US" dirty="0"/>
              <a:t>Open for Discussion</a:t>
            </a:r>
          </a:p>
        </p:txBody>
      </p:sp>
      <p:sp>
        <p:nvSpPr>
          <p:cNvPr id="4" name="Footer Placeholder 3">
            <a:extLst>
              <a:ext uri="{FF2B5EF4-FFF2-40B4-BE49-F238E27FC236}">
                <a16:creationId xmlns:a16="http://schemas.microsoft.com/office/drawing/2014/main" id="{9A071B61-EE70-4229-9BDA-9E3F0C6D8E4B}"/>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Arteries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819921"/>
            <a:ext cx="7794702" cy="3364637"/>
          </a:xfrm>
        </p:spPr>
        <p:txBody>
          <a:bodyPr/>
          <a:lstStyle/>
          <a:p>
            <a:pPr marL="0" indent="0" algn="ctr">
              <a:buNone/>
            </a:pPr>
            <a:r>
              <a:rPr lang="en-US" dirty="0"/>
              <a:t>About 10% of the total blood volume is in the lung at any moment in time.</a:t>
            </a:r>
          </a:p>
          <a:p>
            <a:pPr marL="0" indent="0" algn="ctr">
              <a:buNone/>
            </a:pPr>
            <a:endParaRPr lang="en-US" dirty="0"/>
          </a:p>
          <a:p>
            <a:pPr marL="0" indent="0" algn="ctr">
              <a:buNone/>
            </a:pPr>
            <a:r>
              <a:rPr lang="en-US" dirty="0"/>
              <a:t>The lung has the largest capillary bed with over 300 million capillaries.</a:t>
            </a:r>
          </a:p>
        </p:txBody>
      </p:sp>
    </p:spTree>
    <p:extLst>
      <p:ext uri="{BB962C8B-B14F-4D97-AF65-F5344CB8AC3E}">
        <p14:creationId xmlns:p14="http://schemas.microsoft.com/office/powerpoint/2010/main" val="77060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Arteries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819921"/>
            <a:ext cx="7794702" cy="3364637"/>
          </a:xfrm>
        </p:spPr>
        <p:txBody>
          <a:bodyPr/>
          <a:lstStyle/>
          <a:p>
            <a:pPr marL="0" indent="0" algn="ctr">
              <a:buNone/>
            </a:pPr>
            <a:r>
              <a:rPr lang="en-US" dirty="0"/>
              <a:t>About 10% of the total blood volume is in the systemic arterial system at any moment in time.</a:t>
            </a:r>
          </a:p>
          <a:p>
            <a:pPr marL="0" indent="0" algn="ctr">
              <a:buNone/>
            </a:pPr>
            <a:endParaRPr lang="en-US" dirty="0"/>
          </a:p>
          <a:p>
            <a:pPr marL="0" indent="0" algn="ctr">
              <a:buNone/>
            </a:pPr>
            <a:r>
              <a:rPr lang="en-US" dirty="0"/>
              <a:t>Half of the arterial blood is                                              in the capillaries.</a:t>
            </a:r>
          </a:p>
        </p:txBody>
      </p:sp>
    </p:spTree>
    <p:extLst>
      <p:ext uri="{BB962C8B-B14F-4D97-AF65-F5344CB8AC3E}">
        <p14:creationId xmlns:p14="http://schemas.microsoft.com/office/powerpoint/2010/main" val="355605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
            <a:ext cx="7794704" cy="648586"/>
          </a:xfrm>
        </p:spPr>
        <p:txBody>
          <a:bodyPr>
            <a:normAutofit/>
          </a:bodyPr>
          <a:lstStyle/>
          <a:p>
            <a:pPr algn="ctr"/>
            <a:r>
              <a:rPr lang="en-US" sz="3200" dirty="0"/>
              <a:t>Normal Structure and Function of Arteries</a:t>
            </a:r>
          </a:p>
        </p:txBody>
      </p:sp>
      <p:sp>
        <p:nvSpPr>
          <p:cNvPr id="7" name="TextBox 6"/>
          <p:cNvSpPr txBox="1"/>
          <p:nvPr/>
        </p:nvSpPr>
        <p:spPr>
          <a:xfrm>
            <a:off x="914400" y="5913920"/>
            <a:ext cx="7794702" cy="830997"/>
          </a:xfrm>
          <a:prstGeom prst="rect">
            <a:avLst/>
          </a:prstGeom>
          <a:noFill/>
        </p:spPr>
        <p:txBody>
          <a:bodyPr wrap="square" rtlCol="0">
            <a:spAutoFit/>
          </a:bodyPr>
          <a:lstStyle/>
          <a:p>
            <a:pPr algn="ctr"/>
            <a:r>
              <a:rPr lang="en-US" sz="1600" dirty="0" err="1">
                <a:solidFill>
                  <a:schemeClr val="tx1">
                    <a:lumMod val="60000"/>
                    <a:lumOff val="40000"/>
                  </a:schemeClr>
                </a:solidFill>
              </a:rPr>
              <a:t>Taqueti</a:t>
            </a:r>
            <a:r>
              <a:rPr lang="en-US" sz="1600" dirty="0">
                <a:solidFill>
                  <a:schemeClr val="tx1">
                    <a:lumMod val="60000"/>
                    <a:lumOff val="40000"/>
                  </a:schemeClr>
                </a:solidFill>
              </a:rPr>
              <a:t>, V. R. and M. F. Di Carli (2018) J Am Coll </a:t>
            </a:r>
            <a:r>
              <a:rPr lang="en-US" sz="1600" dirty="0" err="1">
                <a:solidFill>
                  <a:schemeClr val="tx1">
                    <a:lumMod val="60000"/>
                    <a:lumOff val="40000"/>
                  </a:schemeClr>
                </a:solidFill>
              </a:rPr>
              <a:t>Cardiol</a:t>
            </a:r>
            <a:r>
              <a:rPr lang="en-US" sz="1600" dirty="0">
                <a:solidFill>
                  <a:schemeClr val="tx1">
                    <a:lumMod val="60000"/>
                    <a:lumOff val="40000"/>
                  </a:schemeClr>
                </a:solidFill>
              </a:rPr>
              <a:t> 72(21): 2625-2641.</a:t>
            </a:r>
          </a:p>
          <a:p>
            <a:pPr algn="ctr"/>
            <a:endParaRPr lang="en-US" sz="1600" dirty="0">
              <a:solidFill>
                <a:schemeClr val="tx1">
                  <a:lumMod val="60000"/>
                  <a:lumOff val="40000"/>
                </a:schemeClr>
              </a:solidFill>
            </a:endParaRPr>
          </a:p>
          <a:p>
            <a:pPr algn="ctr"/>
            <a:r>
              <a:rPr lang="en-US" sz="1600" dirty="0">
                <a:solidFill>
                  <a:schemeClr val="tx1">
                    <a:lumMod val="60000"/>
                    <a:lumOff val="40000"/>
                  </a:schemeClr>
                </a:solidFill>
              </a:rPr>
              <a:t>		</a:t>
            </a:r>
            <a:endParaRPr lang="en-US" sz="1600" b="1" dirty="0">
              <a:solidFill>
                <a:schemeClr val="accent4"/>
              </a:solidFill>
            </a:endParaRPr>
          </a:p>
        </p:txBody>
      </p:sp>
      <p:pic>
        <p:nvPicPr>
          <p:cNvPr id="3" name="Content Placeholder 2">
            <a:extLst>
              <a:ext uri="{FF2B5EF4-FFF2-40B4-BE49-F238E27FC236}">
                <a16:creationId xmlns:a16="http://schemas.microsoft.com/office/drawing/2014/main" id="{B36FEB08-9DC6-4474-8014-370F6D9472A1}"/>
              </a:ext>
            </a:extLst>
          </p:cNvPr>
          <p:cNvPicPr>
            <a:picLocks noGrp="1" noChangeAspect="1"/>
          </p:cNvPicPr>
          <p:nvPr>
            <p:ph idx="1"/>
          </p:nvPr>
        </p:nvPicPr>
        <p:blipFill rotWithShape="1">
          <a:blip r:embed="rId3"/>
          <a:srcRect t="4786" b="54952"/>
          <a:stretch/>
        </p:blipFill>
        <p:spPr>
          <a:xfrm>
            <a:off x="914398" y="733647"/>
            <a:ext cx="7794704" cy="4850657"/>
          </a:xfrm>
          <a:prstGeom prst="rect">
            <a:avLst/>
          </a:prstGeom>
        </p:spPr>
      </p:pic>
      <p:sp>
        <p:nvSpPr>
          <p:cNvPr id="4" name="TextBox 3">
            <a:extLst>
              <a:ext uri="{FF2B5EF4-FFF2-40B4-BE49-F238E27FC236}">
                <a16:creationId xmlns:a16="http://schemas.microsoft.com/office/drawing/2014/main" id="{E50CE6A6-1510-46E8-B70E-7F772D556D79}"/>
              </a:ext>
            </a:extLst>
          </p:cNvPr>
          <p:cNvSpPr txBox="1"/>
          <p:nvPr/>
        </p:nvSpPr>
        <p:spPr>
          <a:xfrm>
            <a:off x="1020726" y="1273696"/>
            <a:ext cx="1052623"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880282D4-214B-415C-8858-A176B12C46B1}"/>
              </a:ext>
            </a:extLst>
          </p:cNvPr>
          <p:cNvSpPr txBox="1"/>
          <p:nvPr/>
        </p:nvSpPr>
        <p:spPr>
          <a:xfrm>
            <a:off x="5911697" y="4221123"/>
            <a:ext cx="2719655" cy="646331"/>
          </a:xfrm>
          <a:prstGeom prst="rect">
            <a:avLst/>
          </a:prstGeom>
          <a:noFill/>
        </p:spPr>
        <p:txBody>
          <a:bodyPr wrap="none" rtlCol="0">
            <a:spAutoFit/>
          </a:bodyPr>
          <a:lstStyle/>
          <a:p>
            <a:pPr algn="ctr"/>
            <a:r>
              <a:rPr lang="en-US" dirty="0">
                <a:solidFill>
                  <a:schemeClr val="bg1"/>
                </a:solidFill>
                <a:highlight>
                  <a:srgbClr val="FF0000"/>
                </a:highlight>
              </a:rPr>
              <a:t>75% of resistance to flow</a:t>
            </a:r>
          </a:p>
          <a:p>
            <a:pPr algn="ctr"/>
            <a:r>
              <a:rPr lang="en-US" dirty="0">
                <a:solidFill>
                  <a:schemeClr val="bg1"/>
                </a:solidFill>
                <a:highlight>
                  <a:srgbClr val="FF0000"/>
                </a:highlight>
              </a:rPr>
              <a:t>is in </a:t>
            </a:r>
            <a:r>
              <a:rPr lang="en-US" dirty="0" err="1">
                <a:solidFill>
                  <a:schemeClr val="bg1"/>
                </a:solidFill>
                <a:highlight>
                  <a:srgbClr val="FF0000"/>
                </a:highlight>
              </a:rPr>
              <a:t>microvessels</a:t>
            </a:r>
            <a:endParaRPr lang="en-US" dirty="0">
              <a:solidFill>
                <a:schemeClr val="bg1"/>
              </a:solidFill>
              <a:highlight>
                <a:srgbClr val="FF0000"/>
              </a:highlight>
            </a:endParaRPr>
          </a:p>
        </p:txBody>
      </p:sp>
      <p:sp>
        <p:nvSpPr>
          <p:cNvPr id="6" name="TextBox 5">
            <a:extLst>
              <a:ext uri="{FF2B5EF4-FFF2-40B4-BE49-F238E27FC236}">
                <a16:creationId xmlns:a16="http://schemas.microsoft.com/office/drawing/2014/main" id="{FF58094A-E469-47E0-BFF7-44D5CB8B4037}"/>
              </a:ext>
            </a:extLst>
          </p:cNvPr>
          <p:cNvSpPr txBox="1"/>
          <p:nvPr/>
        </p:nvSpPr>
        <p:spPr>
          <a:xfrm>
            <a:off x="5380074" y="3200410"/>
            <a:ext cx="3329028" cy="400110"/>
          </a:xfrm>
          <a:prstGeom prst="rect">
            <a:avLst/>
          </a:prstGeom>
          <a:solidFill>
            <a:srgbClr val="FF0000"/>
          </a:solidFill>
        </p:spPr>
        <p:txBody>
          <a:bodyPr wrap="square" rtlCol="0">
            <a:spAutoFit/>
          </a:bodyPr>
          <a:lstStyle/>
          <a:p>
            <a:pPr algn="ctr"/>
            <a:r>
              <a:rPr lang="en-US" sz="2000" dirty="0">
                <a:solidFill>
                  <a:schemeClr val="bg1"/>
                </a:solidFill>
              </a:rPr>
              <a:t>majority of arterial blood</a:t>
            </a:r>
          </a:p>
        </p:txBody>
      </p:sp>
      <p:sp>
        <p:nvSpPr>
          <p:cNvPr id="8" name="TextBox 7">
            <a:extLst>
              <a:ext uri="{FF2B5EF4-FFF2-40B4-BE49-F238E27FC236}">
                <a16:creationId xmlns:a16="http://schemas.microsoft.com/office/drawing/2014/main" id="{172DBCBA-EFEB-44EB-8259-CB6BEAE30392}"/>
              </a:ext>
            </a:extLst>
          </p:cNvPr>
          <p:cNvSpPr txBox="1"/>
          <p:nvPr/>
        </p:nvSpPr>
        <p:spPr>
          <a:xfrm>
            <a:off x="2286000" y="659212"/>
            <a:ext cx="1414130" cy="276999"/>
          </a:xfrm>
          <a:prstGeom prst="rect">
            <a:avLst/>
          </a:prstGeom>
          <a:solidFill>
            <a:schemeClr val="bg2"/>
          </a:solidFill>
        </p:spPr>
        <p:txBody>
          <a:bodyPr wrap="square" rtlCol="0">
            <a:spAutoFit/>
          </a:bodyPr>
          <a:lstStyle/>
          <a:p>
            <a:r>
              <a:rPr lang="en-US" sz="1200" b="1" dirty="0">
                <a:solidFill>
                  <a:schemeClr val="bg2">
                    <a:lumMod val="10000"/>
                  </a:schemeClr>
                </a:solidFill>
              </a:rPr>
              <a:t>Conduit Arteries</a:t>
            </a:r>
          </a:p>
        </p:txBody>
      </p:sp>
      <p:sp>
        <p:nvSpPr>
          <p:cNvPr id="9" name="TextBox 8">
            <a:extLst>
              <a:ext uri="{FF2B5EF4-FFF2-40B4-BE49-F238E27FC236}">
                <a16:creationId xmlns:a16="http://schemas.microsoft.com/office/drawing/2014/main" id="{6D13E904-DCFD-4F49-A722-9E3AD903A00C}"/>
              </a:ext>
            </a:extLst>
          </p:cNvPr>
          <p:cNvSpPr txBox="1"/>
          <p:nvPr/>
        </p:nvSpPr>
        <p:spPr>
          <a:xfrm>
            <a:off x="2353336" y="5181613"/>
            <a:ext cx="1414130" cy="276999"/>
          </a:xfrm>
          <a:prstGeom prst="rect">
            <a:avLst/>
          </a:prstGeom>
          <a:solidFill>
            <a:schemeClr val="bg2"/>
          </a:solidFill>
        </p:spPr>
        <p:txBody>
          <a:bodyPr wrap="square" rtlCol="0">
            <a:spAutoFit/>
          </a:bodyPr>
          <a:lstStyle/>
          <a:p>
            <a:r>
              <a:rPr lang="en-US" sz="1200" b="1" dirty="0">
                <a:solidFill>
                  <a:schemeClr val="bg2">
                    <a:lumMod val="10000"/>
                  </a:schemeClr>
                </a:solidFill>
              </a:rPr>
              <a:t>Conduit Arteries</a:t>
            </a:r>
          </a:p>
        </p:txBody>
      </p:sp>
    </p:spTree>
    <p:extLst>
      <p:ext uri="{BB962C8B-B14F-4D97-AF65-F5344CB8AC3E}">
        <p14:creationId xmlns:p14="http://schemas.microsoft.com/office/powerpoint/2010/main" val="495016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normAutofit/>
          </a:bodyPr>
          <a:lstStyle/>
          <a:p>
            <a:pPr algn="ctr">
              <a:defRPr/>
            </a:pPr>
            <a:r>
              <a:rPr lang="en-US" sz="3600" dirty="0"/>
              <a:t>BDM Benefit is Inclusive </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8" name="Content Placeholder 7" descr="A tall tree&#10;&#10;Description automatically generated">
            <a:extLst>
              <a:ext uri="{FF2B5EF4-FFF2-40B4-BE49-F238E27FC236}">
                <a16:creationId xmlns:a16="http://schemas.microsoft.com/office/drawing/2014/main" id="{8A6932D1-2D62-4F1A-B8DC-1A509EC86AC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08496" y="1253331"/>
            <a:ext cx="3263503" cy="4351338"/>
          </a:xfrm>
        </p:spPr>
      </p:pic>
      <p:pic>
        <p:nvPicPr>
          <p:cNvPr id="11" name="Picture 10" descr="A large green field with a mountain in the background&#10;&#10;Description automatically generated">
            <a:extLst>
              <a:ext uri="{FF2B5EF4-FFF2-40B4-BE49-F238E27FC236}">
                <a16:creationId xmlns:a16="http://schemas.microsoft.com/office/drawing/2014/main" id="{32E78A6E-F815-4828-9112-BC21104B98C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9059" y="1253332"/>
            <a:ext cx="3263502" cy="4351337"/>
          </a:xfrm>
          <a:prstGeom prst="rect">
            <a:avLst/>
          </a:prstGeom>
        </p:spPr>
      </p:pic>
      <p:sp>
        <p:nvSpPr>
          <p:cNvPr id="3" name="TextBox 2">
            <a:extLst>
              <a:ext uri="{FF2B5EF4-FFF2-40B4-BE49-F238E27FC236}">
                <a16:creationId xmlns:a16="http://schemas.microsoft.com/office/drawing/2014/main" id="{591B237D-EEA8-4913-A59A-F5CC1D9F5DB8}"/>
              </a:ext>
            </a:extLst>
          </p:cNvPr>
          <p:cNvSpPr txBox="1"/>
          <p:nvPr/>
        </p:nvSpPr>
        <p:spPr>
          <a:xfrm>
            <a:off x="1308496" y="818702"/>
            <a:ext cx="3263502" cy="461665"/>
          </a:xfrm>
          <a:prstGeom prst="rect">
            <a:avLst/>
          </a:prstGeom>
          <a:noFill/>
        </p:spPr>
        <p:txBody>
          <a:bodyPr wrap="square" rtlCol="0">
            <a:spAutoFit/>
          </a:bodyPr>
          <a:lstStyle/>
          <a:p>
            <a:pPr algn="ctr"/>
            <a:r>
              <a:rPr lang="en-US" sz="2400" dirty="0">
                <a:highlight>
                  <a:srgbClr val="00FF00"/>
                </a:highlight>
              </a:rPr>
              <a:t>Conduit arteries</a:t>
            </a:r>
          </a:p>
        </p:txBody>
      </p:sp>
      <p:sp>
        <p:nvSpPr>
          <p:cNvPr id="5" name="TextBox 4">
            <a:extLst>
              <a:ext uri="{FF2B5EF4-FFF2-40B4-BE49-F238E27FC236}">
                <a16:creationId xmlns:a16="http://schemas.microsoft.com/office/drawing/2014/main" id="{A5C89256-1910-49FE-BDC6-2FA68596F0C9}"/>
              </a:ext>
            </a:extLst>
          </p:cNvPr>
          <p:cNvSpPr txBox="1"/>
          <p:nvPr/>
        </p:nvSpPr>
        <p:spPr>
          <a:xfrm>
            <a:off x="5259058" y="814420"/>
            <a:ext cx="3263503" cy="461665"/>
          </a:xfrm>
          <a:prstGeom prst="rect">
            <a:avLst/>
          </a:prstGeom>
          <a:noFill/>
        </p:spPr>
        <p:txBody>
          <a:bodyPr wrap="square" rtlCol="0">
            <a:spAutoFit/>
          </a:bodyPr>
          <a:lstStyle/>
          <a:p>
            <a:pPr algn="ctr"/>
            <a:r>
              <a:rPr lang="en-US" sz="2400" dirty="0" err="1">
                <a:highlight>
                  <a:srgbClr val="00FF00"/>
                </a:highlight>
              </a:rPr>
              <a:t>Microvessels</a:t>
            </a:r>
            <a:endParaRPr lang="en-US" sz="2400" dirty="0">
              <a:highlight>
                <a:srgbClr val="00FF00"/>
              </a:highlight>
            </a:endParaRPr>
          </a:p>
        </p:txBody>
      </p:sp>
    </p:spTree>
    <p:extLst>
      <p:ext uri="{BB962C8B-B14F-4D97-AF65-F5344CB8AC3E}">
        <p14:creationId xmlns:p14="http://schemas.microsoft.com/office/powerpoint/2010/main" val="31507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Microvascular Disease (MVD)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20644"/>
            <a:ext cx="7794703" cy="4021872"/>
          </a:xfrm>
        </p:spPr>
        <p:txBody>
          <a:bodyPr/>
          <a:lstStyle/>
          <a:p>
            <a:pPr marL="0" indent="0" algn="ctr">
              <a:buNone/>
            </a:pPr>
            <a:r>
              <a:rPr lang="en-US" dirty="0"/>
              <a:t>MVD refers to any pathology that damages     arterioles and capillaries.</a:t>
            </a:r>
          </a:p>
          <a:p>
            <a:pPr marL="0" indent="0" algn="ctr">
              <a:buNone/>
            </a:pPr>
            <a:endParaRPr lang="en-US" dirty="0"/>
          </a:p>
          <a:p>
            <a:pPr marL="0" indent="0" algn="ctr">
              <a:buNone/>
            </a:pPr>
            <a:r>
              <a:rPr lang="en-US" dirty="0"/>
              <a:t>It is becoming more appreciated due to its prevalence and relevance to chronic diseases. </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369439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Microvascular Disease</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90185"/>
            <a:ext cx="7794703" cy="3973552"/>
          </a:xfrm>
        </p:spPr>
        <p:txBody>
          <a:bodyPr/>
          <a:lstStyle/>
          <a:p>
            <a:pPr marL="0" indent="0" algn="ctr">
              <a:buNone/>
            </a:pPr>
            <a:r>
              <a:rPr lang="en-US" dirty="0"/>
              <a:t>The main organ damaged in MVD                            is the endothelium.</a:t>
            </a:r>
          </a:p>
          <a:p>
            <a:pPr marL="0" indent="0" algn="ctr">
              <a:buNone/>
            </a:pPr>
            <a:endParaRPr lang="en-US" dirty="0"/>
          </a:p>
          <a:p>
            <a:pPr marL="0" indent="0" algn="ctr">
              <a:buNone/>
            </a:pPr>
            <a:r>
              <a:rPr lang="en-US" dirty="0"/>
              <a:t>Dysfunction of the endothelium results in increased permeability, impaired vasomotor tone and enhanced aggregation of                     platelets and leukocytes.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325067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Microvascular Disease</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977483"/>
            <a:ext cx="7794703" cy="3386253"/>
          </a:xfrm>
        </p:spPr>
        <p:txBody>
          <a:bodyPr/>
          <a:lstStyle/>
          <a:p>
            <a:pPr marL="0" indent="0" algn="ctr">
              <a:buNone/>
            </a:pPr>
            <a:r>
              <a:rPr lang="en-US" dirty="0"/>
              <a:t>The injured endothelium results in a mismatch between blood flow and metabolic demand.</a:t>
            </a:r>
          </a:p>
          <a:p>
            <a:pPr marL="0" indent="0" algn="ctr">
              <a:buNone/>
            </a:pPr>
            <a:endParaRPr lang="en-US" dirty="0"/>
          </a:p>
          <a:p>
            <a:pPr marL="0" indent="0" algn="ctr">
              <a:buNone/>
            </a:pPr>
            <a:r>
              <a:rPr lang="en-US" dirty="0"/>
              <a:t>It also enhances the risk for thrombotic events.</a:t>
            </a:r>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287334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normAutofit fontScale="90000"/>
          </a:bodyPr>
          <a:lstStyle/>
          <a:p>
            <a:pPr algn="ctr">
              <a:defRPr/>
            </a:pPr>
            <a:r>
              <a:rPr lang="en-US" sz="3600" dirty="0"/>
              <a:t>BDM Refocusing Perspective on Benefit</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8" name="Content Placeholder 7" descr="A tall tree&#10;&#10;Description automatically generated">
            <a:extLst>
              <a:ext uri="{FF2B5EF4-FFF2-40B4-BE49-F238E27FC236}">
                <a16:creationId xmlns:a16="http://schemas.microsoft.com/office/drawing/2014/main" id="{8A6932D1-2D62-4F1A-B8DC-1A509EC86AC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08496" y="1253331"/>
            <a:ext cx="3263503" cy="4351338"/>
          </a:xfrm>
        </p:spPr>
      </p:pic>
      <p:pic>
        <p:nvPicPr>
          <p:cNvPr id="11" name="Picture 10" descr="A large green field with a mountain in the background&#10;&#10;Description automatically generated">
            <a:extLst>
              <a:ext uri="{FF2B5EF4-FFF2-40B4-BE49-F238E27FC236}">
                <a16:creationId xmlns:a16="http://schemas.microsoft.com/office/drawing/2014/main" id="{32E78A6E-F815-4828-9112-BC21104B98C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9059" y="1253332"/>
            <a:ext cx="3263502" cy="4351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MVD-Health Consequences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30712"/>
            <a:ext cx="7794703" cy="4033025"/>
          </a:xfrm>
        </p:spPr>
        <p:txBody>
          <a:bodyPr/>
          <a:lstStyle/>
          <a:p>
            <a:pPr marL="0" indent="0" algn="ctr">
              <a:buNone/>
            </a:pPr>
            <a:r>
              <a:rPr lang="en-US" dirty="0"/>
              <a:t>MVD found in any vascular bed indicates a high probability of MVD in other organs perfused at a high rate of flow: the heart, the brain, the kidney, the retina and the lung.</a:t>
            </a:r>
          </a:p>
          <a:p>
            <a:pPr marL="0" indent="0" algn="ctr">
              <a:buNone/>
            </a:pPr>
            <a:endParaRPr lang="en-US" dirty="0"/>
          </a:p>
          <a:p>
            <a:pPr marL="0" indent="0" algn="ctr">
              <a:buNone/>
            </a:pPr>
            <a:r>
              <a:rPr lang="en-US" dirty="0"/>
              <a:t>The link appears multidirectional.</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64321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MVD-Health Consequences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35512"/>
            <a:ext cx="7794703" cy="3728225"/>
          </a:xfrm>
        </p:spPr>
        <p:txBody>
          <a:bodyPr/>
          <a:lstStyle/>
          <a:p>
            <a:pPr marL="0" indent="0" algn="ctr">
              <a:buNone/>
            </a:pPr>
            <a:r>
              <a:rPr lang="en-US" dirty="0"/>
              <a:t>Retinal neurodegeneration due to MVD can predict cognitive impairment.</a:t>
            </a:r>
          </a:p>
          <a:p>
            <a:pPr marL="0" indent="0" algn="ctr">
              <a:buNone/>
            </a:pPr>
            <a:endParaRPr lang="en-US" dirty="0"/>
          </a:p>
          <a:p>
            <a:pPr marL="0" indent="0" algn="ctr">
              <a:buNone/>
            </a:pPr>
            <a:r>
              <a:rPr lang="en-US" dirty="0"/>
              <a:t>Retinal MVD is associated with an increased              risk of renal failure.</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320577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MVD-Health Consequences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75317"/>
            <a:ext cx="7794703" cy="3988420"/>
          </a:xfrm>
        </p:spPr>
        <p:txBody>
          <a:bodyPr/>
          <a:lstStyle/>
          <a:p>
            <a:pPr marL="0" indent="0" algn="ctr">
              <a:buNone/>
            </a:pPr>
            <a:endParaRPr lang="en-US" dirty="0"/>
          </a:p>
          <a:p>
            <a:pPr marL="0" indent="0" algn="ctr">
              <a:buNone/>
            </a:pPr>
            <a:r>
              <a:rPr lang="en-US" dirty="0"/>
              <a:t>MVD in the heart is associated with type 2 MI, cardiomyopathies and heart failure.</a:t>
            </a:r>
          </a:p>
          <a:p>
            <a:pPr marL="0" indent="0" algn="ctr">
              <a:buNone/>
            </a:pPr>
            <a:endParaRPr lang="en-US" dirty="0"/>
          </a:p>
          <a:p>
            <a:pPr marL="0" indent="0" algn="ctr">
              <a:buNone/>
            </a:pPr>
            <a:r>
              <a:rPr lang="en-US" dirty="0"/>
              <a:t>MVD is a main etiology for blindness.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2759150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MVD-Health Consequences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30712"/>
            <a:ext cx="7794703" cy="4033025"/>
          </a:xfrm>
        </p:spPr>
        <p:txBody>
          <a:bodyPr/>
          <a:lstStyle/>
          <a:p>
            <a:pPr marL="0" indent="0" algn="ctr">
              <a:buNone/>
            </a:pPr>
            <a:r>
              <a:rPr lang="en-US" dirty="0"/>
              <a:t>MVD in the brain is associated with stroke, dementia, gait impairment and                      psychiatric conditions.</a:t>
            </a:r>
          </a:p>
          <a:p>
            <a:pPr marL="0" indent="0" algn="ctr">
              <a:buNone/>
            </a:pPr>
            <a:endParaRPr lang="en-US" dirty="0"/>
          </a:p>
          <a:p>
            <a:pPr marL="0" indent="0" algn="ctr">
              <a:buNone/>
            </a:pPr>
            <a:r>
              <a:rPr lang="en-US" dirty="0"/>
              <a:t>MVD is perhaps the main etiology for all major medical and neurological conditions.</a:t>
            </a:r>
          </a:p>
          <a:p>
            <a:pPr marL="0" indent="0" algn="ctr">
              <a:buNone/>
            </a:pPr>
            <a:endParaRPr lang="en-US" dirty="0"/>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441717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553737"/>
            <a:ext cx="7794703" cy="3810000"/>
          </a:xfrm>
        </p:spPr>
        <p:txBody>
          <a:bodyPr/>
          <a:lstStyle/>
          <a:p>
            <a:pPr marL="0" indent="0" algn="ctr">
              <a:buNone/>
            </a:pPr>
            <a:r>
              <a:rPr lang="en-US" dirty="0"/>
              <a:t>MVD is a major and growing threat to health.</a:t>
            </a:r>
          </a:p>
          <a:p>
            <a:pPr marL="0" indent="0" algn="ctr">
              <a:buNone/>
            </a:pPr>
            <a:endParaRPr lang="en-US" dirty="0"/>
          </a:p>
          <a:p>
            <a:pPr marL="0" indent="0" algn="ctr">
              <a:buNone/>
            </a:pPr>
            <a:r>
              <a:rPr lang="en-US" dirty="0"/>
              <a:t>Research focusing on MVD is urgently needed.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45024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47023"/>
            <a:ext cx="7794703" cy="3616713"/>
          </a:xfrm>
        </p:spPr>
        <p:txBody>
          <a:bodyPr/>
          <a:lstStyle/>
          <a:p>
            <a:pPr marL="0" indent="0" algn="ctr">
              <a:buNone/>
            </a:pPr>
            <a:r>
              <a:rPr lang="en-US" dirty="0"/>
              <a:t>Therapeutic tools are needed to decrease the concentration of endothelial toxins.</a:t>
            </a:r>
          </a:p>
          <a:p>
            <a:pPr marL="0" indent="0" algn="ctr">
              <a:buNone/>
            </a:pPr>
            <a:endParaRPr lang="en-US" dirty="0"/>
          </a:p>
          <a:p>
            <a:pPr marL="0" indent="0" algn="ctr">
              <a:buNone/>
            </a:pPr>
            <a:r>
              <a:rPr lang="en-US" dirty="0"/>
              <a:t>Perhaps efforts to enhance angiogenesis                    are needed.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854397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538867"/>
            <a:ext cx="7794703" cy="3824869"/>
          </a:xfrm>
        </p:spPr>
        <p:txBody>
          <a:bodyPr/>
          <a:lstStyle/>
          <a:p>
            <a:pPr marL="0" indent="0" algn="ctr">
              <a:buNone/>
            </a:pPr>
            <a:r>
              <a:rPr lang="en-US" dirty="0"/>
              <a:t>Many subspecialties are currently                       occupied with MVD.</a:t>
            </a:r>
          </a:p>
          <a:p>
            <a:pPr marL="0" indent="0" algn="ctr">
              <a:buNone/>
            </a:pPr>
            <a:endParaRPr lang="en-US" dirty="0"/>
          </a:p>
          <a:p>
            <a:pPr marL="0" indent="0" algn="ctr">
              <a:buNone/>
            </a:pPr>
            <a:r>
              <a:rPr lang="en-US" dirty="0"/>
              <a:t>These include neurologists, cardiologists, nephrologists, ophthalmologists, geriatricians, family practice.</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3372582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99063"/>
            <a:ext cx="7794703" cy="3564673"/>
          </a:xfrm>
        </p:spPr>
        <p:txBody>
          <a:bodyPr/>
          <a:lstStyle/>
          <a:p>
            <a:pPr marL="0" indent="0" algn="ctr">
              <a:buNone/>
            </a:pPr>
            <a:r>
              <a:rPr lang="en-US" dirty="0"/>
              <a:t>The involvement of multiple specialties creates an enormous duplication of effort.</a:t>
            </a:r>
          </a:p>
          <a:p>
            <a:pPr marL="0" indent="0" algn="ctr">
              <a:buNone/>
            </a:pPr>
            <a:endParaRPr lang="en-US" dirty="0"/>
          </a:p>
          <a:p>
            <a:pPr marL="0" indent="0" algn="ctr">
              <a:buNone/>
            </a:pPr>
            <a:r>
              <a:rPr lang="en-US" dirty="0"/>
              <a:t>We might be better served by a ‘vascular clinic’ that focuses on optimizing vascular health.</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3640320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405053"/>
            <a:ext cx="7794703" cy="3958683"/>
          </a:xfrm>
        </p:spPr>
        <p:txBody>
          <a:bodyPr/>
          <a:lstStyle/>
          <a:p>
            <a:pPr marL="0" indent="0" algn="ctr">
              <a:buNone/>
            </a:pPr>
            <a:r>
              <a:rPr lang="en-US" dirty="0"/>
              <a:t>MVD puts a very heavy burden on our individual and national health care budgets.</a:t>
            </a:r>
          </a:p>
          <a:p>
            <a:pPr marL="0" indent="0" algn="ctr">
              <a:buNone/>
            </a:pPr>
            <a:endParaRPr lang="en-US" dirty="0"/>
          </a:p>
          <a:p>
            <a:pPr marL="0" indent="0" algn="ctr">
              <a:buNone/>
            </a:pPr>
            <a:r>
              <a:rPr lang="en-US" dirty="0"/>
              <a:t>Society needs to respond with a cohesive and integrated set of actions.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357536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Microvascular Disease</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037063"/>
            <a:ext cx="7794703" cy="4326674"/>
          </a:xfrm>
        </p:spPr>
        <p:txBody>
          <a:bodyPr>
            <a:normAutofit/>
          </a:bodyPr>
          <a:lstStyle/>
          <a:p>
            <a:pPr marL="0" indent="0" algn="ctr">
              <a:buNone/>
            </a:pPr>
            <a:r>
              <a:rPr lang="en-US" dirty="0"/>
              <a:t>We need to educate the public about the damaging consequences of vascular risk factors.</a:t>
            </a:r>
          </a:p>
          <a:p>
            <a:pPr marL="0" indent="0" algn="ctr">
              <a:buNone/>
            </a:pPr>
            <a:endParaRPr lang="en-US" dirty="0"/>
          </a:p>
          <a:p>
            <a:pPr marL="0" indent="0" algn="ctr">
              <a:buNone/>
            </a:pPr>
            <a:r>
              <a:rPr lang="en-US" dirty="0"/>
              <a:t>MVD is a major health threat, aggravated by the current lifestyle trends in our society.</a:t>
            </a:r>
          </a:p>
          <a:p>
            <a:pPr marL="0" indent="0" algn="ctr">
              <a:buNone/>
            </a:pPr>
            <a:endParaRPr lang="en-US" dirty="0"/>
          </a:p>
          <a:p>
            <a:pPr marL="0" indent="0" algn="ctr">
              <a:buNone/>
            </a:pPr>
            <a:r>
              <a:rPr lang="en-US" dirty="0"/>
              <a:t>We need to mobilize energies to improve its prevention and treatment.</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1775936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936702" y="1552353"/>
            <a:ext cx="7761250" cy="4792691"/>
          </a:xfrm>
        </p:spPr>
        <p:txBody>
          <a:bodyPr>
            <a:normAutofit fontScale="92500" lnSpcReduction="20000"/>
          </a:bodyPr>
          <a:lstStyle/>
          <a:p>
            <a:pPr marL="0" indent="0" algn="ctr">
              <a:buNone/>
              <a:defRPr/>
            </a:pPr>
            <a:r>
              <a:rPr lang="en-US" sz="2200" dirty="0"/>
              <a:t>1. SEER Training Modules, Classification &amp; Structure of Blood Vessels. U. S. National Institutes of Health, National Cancer Institute. 16-05-2020. https://training.seer.cancer.gov/anatomy/cardiovascular/blood/classification.html	</a:t>
            </a:r>
          </a:p>
          <a:p>
            <a:pPr marL="0" indent="0" algn="ctr">
              <a:buNone/>
              <a:defRPr/>
            </a:pPr>
            <a:endParaRPr lang="en-US" sz="2200" dirty="0"/>
          </a:p>
          <a:p>
            <a:pPr marL="0" indent="0" algn="ctr">
              <a:buNone/>
              <a:defRPr/>
            </a:pPr>
            <a:r>
              <a:rPr lang="en-US" sz="2200" dirty="0"/>
              <a:t>2. </a:t>
            </a:r>
            <a:r>
              <a:rPr lang="en-US" sz="2200" dirty="0" err="1"/>
              <a:t>Åstrand</a:t>
            </a:r>
            <a:r>
              <a:rPr lang="en-US" sz="2200" dirty="0"/>
              <a:t>, P.-O., et al. (2003). Textbook of work physiology: physiological bases of exercise, Human Kinetics.</a:t>
            </a:r>
          </a:p>
          <a:p>
            <a:pPr marL="0" indent="0" algn="ctr">
              <a:buNone/>
              <a:defRPr/>
            </a:pPr>
            <a:r>
              <a:rPr lang="en-US" sz="2200" dirty="0"/>
              <a:t>	</a:t>
            </a:r>
            <a:endParaRPr lang="en-US" sz="3200" dirty="0"/>
          </a:p>
          <a:p>
            <a:pPr marL="0" indent="0" algn="ctr">
              <a:buNone/>
              <a:defRPr/>
            </a:pPr>
            <a:r>
              <a:rPr lang="en-US" sz="2000" dirty="0"/>
              <a:t>3. Hakim, A. M. (2019). "Small Vessel Disease.“                                                    Frontiers in Neurology 10: 1020-1020.</a:t>
            </a:r>
          </a:p>
          <a:p>
            <a:pPr marL="0" indent="0" algn="ctr">
              <a:buNone/>
              <a:defRPr/>
            </a:pPr>
            <a:endParaRPr lang="en-US" sz="2000" dirty="0"/>
          </a:p>
          <a:p>
            <a:pPr marL="0" indent="0" algn="ctr">
              <a:buNone/>
              <a:defRPr/>
            </a:pPr>
            <a:r>
              <a:rPr lang="en-US" sz="2000" dirty="0"/>
              <a:t>4. Hsia CC, </a:t>
            </a:r>
            <a:r>
              <a:rPr lang="en-US" sz="2000" dirty="0" err="1"/>
              <a:t>Raskin</a:t>
            </a:r>
            <a:r>
              <a:rPr lang="en-US" sz="2000" dirty="0"/>
              <a:t> P. The diabetic lung: relevance of alveolar microangiopathy for the use of inhaled insulin.                                               Am J Med 2005;118:205–211</a:t>
            </a:r>
          </a:p>
          <a:p>
            <a:pPr marL="0" indent="0" algn="ctr">
              <a:buNone/>
              <a:defRPr/>
            </a:pPr>
            <a:endParaRPr lang="en-US" sz="2000" dirty="0"/>
          </a:p>
          <a:p>
            <a:pPr marL="0" indent="0" algn="ctr">
              <a:buNone/>
              <a:defRPr/>
            </a:pPr>
            <a:r>
              <a:rPr lang="en-US" sz="1800" dirty="0"/>
              <a:t>	</a:t>
            </a:r>
          </a:p>
          <a:p>
            <a:pPr marL="0" indent="0" algn="ctr">
              <a:buNone/>
              <a:defRPr/>
            </a:pPr>
            <a:endParaRPr lang="en-US" sz="1800" dirty="0"/>
          </a:p>
          <a:p>
            <a:pPr marL="0" indent="0" algn="ctr">
              <a:buNone/>
              <a:defRPr/>
            </a:pPr>
            <a:endParaRPr lang="en-US" sz="1800" dirty="0"/>
          </a:p>
          <a:p>
            <a:pPr marL="0" indent="0">
              <a:buNone/>
              <a:defRPr/>
            </a:pPr>
            <a:endParaRPr lang="en-US" sz="1800" dirty="0"/>
          </a:p>
          <a:p>
            <a:pPr marL="0" indent="0" algn="ctr">
              <a:buNone/>
              <a:defRPr/>
            </a:pPr>
            <a:endParaRPr lang="en-US" sz="1800" i="1" dirty="0"/>
          </a:p>
          <a:p>
            <a:pPr marL="0" indent="0">
              <a:buNone/>
              <a:defRPr/>
            </a:pPr>
            <a:endParaRPr lang="en-US" sz="1800" dirty="0"/>
          </a:p>
          <a:p>
            <a:pPr marL="0" indent="0">
              <a:buNone/>
              <a:defRPr/>
            </a:pPr>
            <a:endParaRPr lang="en-US" sz="1800" dirty="0"/>
          </a:p>
          <a:p>
            <a:pPr marL="0" indent="0">
              <a:buNone/>
              <a:defRPr/>
            </a:pPr>
            <a:endParaRPr lang="en-US" sz="1800" dirty="0"/>
          </a:p>
          <a:p>
            <a:pPr marL="0" indent="0">
              <a:buNone/>
              <a:defRPr/>
            </a:pPr>
            <a:endParaRPr lang="en-US" dirty="0"/>
          </a:p>
          <a:p>
            <a:pPr marL="0" indent="0">
              <a:buNone/>
              <a:defRPr/>
            </a:pPr>
            <a:endParaRPr lang="en-US" dirty="0"/>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426720" y="228602"/>
            <a:ext cx="1049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dirty="0">
                <a:solidFill>
                  <a:schemeClr val="tx2"/>
                </a:solidFill>
              </a:rPr>
              <a:t>New Studies for June 10, 2020 Scientific Update Session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800352"/>
            <a:ext cx="7794703" cy="5254759"/>
          </a:xfrm>
        </p:spPr>
        <p:txBody>
          <a:bodyPr>
            <a:normAutofit/>
          </a:bodyPr>
          <a:lstStyle/>
          <a:p>
            <a:pPr marL="0" indent="0" algn="ctr">
              <a:buNone/>
            </a:pPr>
            <a:r>
              <a:rPr lang="en-US" dirty="0"/>
              <a:t>Dr. Hakim is asking for arteriology and the BDM!</a:t>
            </a:r>
          </a:p>
          <a:p>
            <a:pPr marL="0" indent="0" algn="ctr">
              <a:buNone/>
            </a:pPr>
            <a:r>
              <a:rPr lang="en-US" dirty="0"/>
              <a:t>Arteriology will evolve into a board-certified multidisciplinary specialty. </a:t>
            </a:r>
          </a:p>
          <a:p>
            <a:pPr marL="0" indent="0" algn="ctr">
              <a:buNone/>
            </a:pPr>
            <a:r>
              <a:rPr lang="en-US" dirty="0" err="1"/>
              <a:t>Arteriologists</a:t>
            </a:r>
            <a:r>
              <a:rPr lang="en-US" dirty="0"/>
              <a:t> will be among the most respected healthcare providers.</a:t>
            </a:r>
          </a:p>
          <a:p>
            <a:pPr marL="0" indent="0" algn="ctr">
              <a:buNone/>
            </a:pPr>
            <a:r>
              <a:rPr lang="en-US" dirty="0"/>
              <a:t>The BDM extinguishes endothelial inflammation. The BDM shuts down active ASVD which not only establishes and maintains the health of conduit arteries, but also the </a:t>
            </a:r>
            <a:r>
              <a:rPr lang="en-US" dirty="0" err="1"/>
              <a:t>microvessels</a:t>
            </a:r>
            <a:r>
              <a:rPr lang="en-US" dirty="0"/>
              <a:t>.</a:t>
            </a:r>
          </a:p>
          <a:p>
            <a:pPr marL="0" indent="0" algn="ctr">
              <a:buNone/>
            </a:pPr>
            <a:r>
              <a:rPr lang="en-US" dirty="0"/>
              <a:t>The BDM’s greatest achievement may be the prevention of MVD.</a:t>
            </a:r>
          </a:p>
          <a:p>
            <a:pPr marL="0" indent="0" algn="ctr">
              <a:buNone/>
            </a:pPr>
            <a:endParaRPr lang="en-US" dirty="0"/>
          </a:p>
        </p:txBody>
      </p:sp>
    </p:spTree>
    <p:extLst>
      <p:ext uri="{BB962C8B-B14F-4D97-AF65-F5344CB8AC3E}">
        <p14:creationId xmlns:p14="http://schemas.microsoft.com/office/powerpoint/2010/main" val="2424918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lstStyle/>
          <a:p>
            <a:pPr algn="ctr">
              <a:defRPr/>
            </a:pPr>
            <a:r>
              <a:rPr lang="en-US" dirty="0"/>
              <a:t>Unheralded Benefit of BDM</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6" name="Content Placeholder 5" descr="A picture containing sitting, man, woman, holding&#10;&#10;Description automatically generated">
            <a:extLst>
              <a:ext uri="{FF2B5EF4-FFF2-40B4-BE49-F238E27FC236}">
                <a16:creationId xmlns:a16="http://schemas.microsoft.com/office/drawing/2014/main" id="{A51CC610-5842-42C3-98AB-2A0C1376518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7738" y="923877"/>
            <a:ext cx="7761287" cy="5172170"/>
          </a:xfrm>
        </p:spPr>
      </p:pic>
    </p:spTree>
    <p:extLst>
      <p:ext uri="{BB962C8B-B14F-4D97-AF65-F5344CB8AC3E}">
        <p14:creationId xmlns:p14="http://schemas.microsoft.com/office/powerpoint/2010/main" val="1310965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5DFE68-AF8F-4D05-ACED-ACB83BB0DD5A}"/>
              </a:ext>
            </a:extLst>
          </p:cNvPr>
          <p:cNvSpPr>
            <a:spLocks noGrp="1"/>
          </p:cNvSpPr>
          <p:nvPr>
            <p:ph type="subTitle" idx="1"/>
          </p:nvPr>
        </p:nvSpPr>
        <p:spPr>
          <a:xfrm>
            <a:off x="704850" y="689957"/>
            <a:ext cx="7734300" cy="4575466"/>
          </a:xfrm>
        </p:spPr>
        <p:txBody>
          <a:bodyPr>
            <a:normAutofit/>
          </a:bodyPr>
          <a:lstStyle/>
          <a:p>
            <a:r>
              <a:rPr lang="en-US" sz="3200" dirty="0">
                <a:solidFill>
                  <a:schemeClr val="accent5">
                    <a:lumMod val="40000"/>
                    <a:lumOff val="60000"/>
                  </a:schemeClr>
                </a:solidFill>
              </a:rPr>
              <a:t>Microvascular Disease Confers Additional Risk to COVID-19 Infection</a:t>
            </a:r>
          </a:p>
          <a:p>
            <a:r>
              <a:rPr lang="en-US" sz="2700" dirty="0"/>
              <a:t>	</a:t>
            </a:r>
          </a:p>
          <a:p>
            <a:r>
              <a:rPr lang="en-US" dirty="0"/>
              <a:t>Propose MVD as a major reason for heightened risk in the known high-risk populations. </a:t>
            </a:r>
          </a:p>
          <a:p>
            <a:r>
              <a:rPr lang="en-US" dirty="0"/>
              <a:t> </a:t>
            </a:r>
          </a:p>
          <a:p>
            <a:r>
              <a:rPr lang="en-US" dirty="0"/>
              <a:t>Endothelin-1 receptor antagonists and Rho-kinase inhibitors (</a:t>
            </a:r>
            <a:r>
              <a:rPr lang="en-US" dirty="0" err="1"/>
              <a:t>Fasudil</a:t>
            </a:r>
            <a:r>
              <a:rPr lang="en-US" dirty="0"/>
              <a:t>) might be beneficial.</a:t>
            </a:r>
          </a:p>
          <a:p>
            <a:endParaRPr lang="en-US" dirty="0"/>
          </a:p>
          <a:p>
            <a:r>
              <a:rPr lang="en-US" dirty="0"/>
              <a:t>Reinforce long term benefit of CVD prevention.</a:t>
            </a:r>
          </a:p>
          <a:p>
            <a:endParaRPr lang="en-US" sz="2100" dirty="0"/>
          </a:p>
        </p:txBody>
      </p:sp>
      <p:sp>
        <p:nvSpPr>
          <p:cNvPr id="3" name="TextBox 2">
            <a:extLst>
              <a:ext uri="{FF2B5EF4-FFF2-40B4-BE49-F238E27FC236}">
                <a16:creationId xmlns:a16="http://schemas.microsoft.com/office/drawing/2014/main" id="{B66688B7-66B3-4AAF-BEBC-320E46C14F3B}"/>
              </a:ext>
            </a:extLst>
          </p:cNvPr>
          <p:cNvSpPr txBox="1"/>
          <p:nvPr/>
        </p:nvSpPr>
        <p:spPr>
          <a:xfrm>
            <a:off x="872490" y="4853940"/>
            <a:ext cx="599844" cy="300082"/>
          </a:xfrm>
          <a:prstGeom prst="rect">
            <a:avLst/>
          </a:prstGeom>
          <a:noFill/>
        </p:spPr>
        <p:txBody>
          <a:bodyPr wrap="none" rtlCol="0">
            <a:spAutoFit/>
          </a:bodyPr>
          <a:lstStyle/>
          <a:p>
            <a:r>
              <a:rPr lang="en-US" sz="1350" dirty="0"/>
              <a:t>Blaha</a:t>
            </a:r>
          </a:p>
        </p:txBody>
      </p:sp>
      <p:sp>
        <p:nvSpPr>
          <p:cNvPr id="4" name="TextBox 3">
            <a:extLst>
              <a:ext uri="{FF2B5EF4-FFF2-40B4-BE49-F238E27FC236}">
                <a16:creationId xmlns:a16="http://schemas.microsoft.com/office/drawing/2014/main" id="{774B472E-B867-44B3-B85A-173789D096B2}"/>
              </a:ext>
            </a:extLst>
          </p:cNvPr>
          <p:cNvSpPr txBox="1"/>
          <p:nvPr/>
        </p:nvSpPr>
        <p:spPr>
          <a:xfrm>
            <a:off x="872490" y="5552901"/>
            <a:ext cx="7257357" cy="369332"/>
          </a:xfrm>
          <a:prstGeom prst="rect">
            <a:avLst/>
          </a:prstGeom>
          <a:noFill/>
        </p:spPr>
        <p:txBody>
          <a:bodyPr wrap="square" rtlCol="0">
            <a:spAutoFit/>
          </a:bodyPr>
          <a:lstStyle/>
          <a:p>
            <a:pPr algn="ctr"/>
            <a:r>
              <a:rPr lang="en-US" i="1" dirty="0">
                <a:solidFill>
                  <a:schemeClr val="bg1"/>
                </a:solidFill>
              </a:rPr>
              <a:t>Medical Hypotheses</a:t>
            </a:r>
          </a:p>
        </p:txBody>
      </p:sp>
    </p:spTree>
    <p:extLst>
      <p:ext uri="{BB962C8B-B14F-4D97-AF65-F5344CB8AC3E}">
        <p14:creationId xmlns:p14="http://schemas.microsoft.com/office/powerpoint/2010/main" val="3846414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Pulmonary Circulation</a:t>
            </a:r>
          </a:p>
        </p:txBody>
      </p:sp>
      <p:pic>
        <p:nvPicPr>
          <p:cNvPr id="4" name="Content Placeholder 3" descr="A picture containing sitting, table, food&#10;&#10;Description automatically generated">
            <a:extLst>
              <a:ext uri="{FF2B5EF4-FFF2-40B4-BE49-F238E27FC236}">
                <a16:creationId xmlns:a16="http://schemas.microsoft.com/office/drawing/2014/main" id="{419AE62C-921D-4031-9332-8E4A61B4145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088"/>
          <a:stretch/>
        </p:blipFill>
        <p:spPr>
          <a:xfrm>
            <a:off x="914400" y="800352"/>
            <a:ext cx="7794701" cy="5191593"/>
          </a:xfrm>
        </p:spPr>
      </p:pic>
    </p:spTree>
    <p:extLst>
      <p:ext uri="{BB962C8B-B14F-4D97-AF65-F5344CB8AC3E}">
        <p14:creationId xmlns:p14="http://schemas.microsoft.com/office/powerpoint/2010/main" val="260354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3329"/>
          </a:xfrm>
        </p:spPr>
        <p:txBody>
          <a:bodyPr>
            <a:noAutofit/>
          </a:bodyPr>
          <a:lstStyle/>
          <a:p>
            <a:pPr algn="ctr"/>
            <a:r>
              <a:rPr lang="en-US" sz="3600" dirty="0"/>
              <a:t>Pulmonary Microvascular Disease (MVD) Under Recognized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471160"/>
            <a:ext cx="7794703" cy="923330"/>
          </a:xfrm>
          <a:prstGeom prst="rect">
            <a:avLst/>
          </a:prstGeom>
          <a:noFill/>
        </p:spPr>
        <p:txBody>
          <a:bodyPr wrap="square" rtlCol="0">
            <a:spAutoFit/>
          </a:bodyPr>
          <a:lstStyle/>
          <a:p>
            <a:pPr algn="ctr"/>
            <a:r>
              <a:rPr lang="en-US" b="1" dirty="0">
                <a:solidFill>
                  <a:schemeClr val="tx1">
                    <a:lumMod val="60000"/>
                    <a:lumOff val="40000"/>
                  </a:schemeClr>
                </a:solidFill>
              </a:rPr>
              <a:t> </a:t>
            </a:r>
            <a:r>
              <a:rPr lang="en-US" dirty="0">
                <a:solidFill>
                  <a:schemeClr val="tx1">
                    <a:lumMod val="60000"/>
                    <a:lumOff val="40000"/>
                  </a:schemeClr>
                </a:solidFill>
              </a:rPr>
              <a:t>Hsia CC, </a:t>
            </a:r>
            <a:r>
              <a:rPr lang="en-US" dirty="0" err="1">
                <a:solidFill>
                  <a:schemeClr val="tx1">
                    <a:lumMod val="60000"/>
                    <a:lumOff val="40000"/>
                  </a:schemeClr>
                </a:solidFill>
              </a:rPr>
              <a:t>Raskin</a:t>
            </a:r>
            <a:r>
              <a:rPr lang="en-US" dirty="0">
                <a:solidFill>
                  <a:schemeClr val="tx1">
                    <a:lumMod val="60000"/>
                    <a:lumOff val="40000"/>
                  </a:schemeClr>
                </a:solidFill>
              </a:rPr>
              <a:t> P. The diabetic lung: relevance of alveolar microangiopathy for the use of inhaled insulin. </a:t>
            </a:r>
          </a:p>
          <a:p>
            <a:pPr algn="ctr"/>
            <a:r>
              <a:rPr lang="en-US" dirty="0">
                <a:solidFill>
                  <a:schemeClr val="tx1">
                    <a:lumMod val="60000"/>
                    <a:lumOff val="40000"/>
                  </a:schemeClr>
                </a:solidFill>
              </a:rPr>
              <a:t>Am J Med 2005;118:205–211</a:t>
            </a:r>
          </a:p>
        </p:txBody>
      </p:sp>
      <p:sp>
        <p:nvSpPr>
          <p:cNvPr id="4" name="Content Placeholder 3">
            <a:extLst>
              <a:ext uri="{FF2B5EF4-FFF2-40B4-BE49-F238E27FC236}">
                <a16:creationId xmlns:a16="http://schemas.microsoft.com/office/drawing/2014/main" id="{862E9425-0606-4CD4-86B3-25CF39E80B80}"/>
              </a:ext>
            </a:extLst>
          </p:cNvPr>
          <p:cNvSpPr>
            <a:spLocks noGrp="1"/>
          </p:cNvSpPr>
          <p:nvPr>
            <p:ph idx="1"/>
          </p:nvPr>
        </p:nvSpPr>
        <p:spPr>
          <a:xfrm>
            <a:off x="914398" y="1731146"/>
            <a:ext cx="7794702" cy="3568822"/>
          </a:xfrm>
        </p:spPr>
        <p:txBody>
          <a:bodyPr/>
          <a:lstStyle/>
          <a:p>
            <a:pPr marL="0" indent="0" algn="ctr">
              <a:buNone/>
            </a:pPr>
            <a:r>
              <a:rPr lang="en-US" dirty="0"/>
              <a:t>MVD is a systemic issue and its presence in any arterial bed is associated with other areas.</a:t>
            </a:r>
          </a:p>
          <a:p>
            <a:pPr marL="0" indent="0" algn="ctr">
              <a:buNone/>
            </a:pPr>
            <a:endParaRPr lang="en-US" dirty="0"/>
          </a:p>
          <a:p>
            <a:pPr marL="0" indent="0" algn="ctr">
              <a:buNone/>
            </a:pPr>
            <a:r>
              <a:rPr lang="en-US" dirty="0"/>
              <a:t>MVD in the kidneys, brain, retina and heart is frequently overt with organ failure.</a:t>
            </a:r>
          </a:p>
        </p:txBody>
      </p:sp>
    </p:spTree>
    <p:extLst>
      <p:ext uri="{BB962C8B-B14F-4D97-AF65-F5344CB8AC3E}">
        <p14:creationId xmlns:p14="http://schemas.microsoft.com/office/powerpoint/2010/main" val="236164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3329"/>
          </a:xfrm>
        </p:spPr>
        <p:txBody>
          <a:bodyPr>
            <a:noAutofit/>
          </a:bodyPr>
          <a:lstStyle/>
          <a:p>
            <a:pPr algn="ctr"/>
            <a:r>
              <a:rPr lang="en-US" sz="3600" dirty="0"/>
              <a:t>Pulmonary Microvascular Disease Under Recognized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471160"/>
            <a:ext cx="7794703" cy="923330"/>
          </a:xfrm>
          <a:prstGeom prst="rect">
            <a:avLst/>
          </a:prstGeom>
          <a:noFill/>
        </p:spPr>
        <p:txBody>
          <a:bodyPr wrap="square" rtlCol="0">
            <a:spAutoFit/>
          </a:bodyPr>
          <a:lstStyle/>
          <a:p>
            <a:pPr algn="ctr"/>
            <a:r>
              <a:rPr lang="en-US" b="1" dirty="0">
                <a:solidFill>
                  <a:schemeClr val="tx1">
                    <a:lumMod val="60000"/>
                    <a:lumOff val="40000"/>
                  </a:schemeClr>
                </a:solidFill>
              </a:rPr>
              <a:t> </a:t>
            </a:r>
            <a:r>
              <a:rPr lang="en-US" dirty="0">
                <a:solidFill>
                  <a:schemeClr val="tx1">
                    <a:lumMod val="60000"/>
                    <a:lumOff val="40000"/>
                  </a:schemeClr>
                </a:solidFill>
              </a:rPr>
              <a:t>Hsia CC, </a:t>
            </a:r>
            <a:r>
              <a:rPr lang="en-US" dirty="0" err="1">
                <a:solidFill>
                  <a:schemeClr val="tx1">
                    <a:lumMod val="60000"/>
                    <a:lumOff val="40000"/>
                  </a:schemeClr>
                </a:solidFill>
              </a:rPr>
              <a:t>Raskin</a:t>
            </a:r>
            <a:r>
              <a:rPr lang="en-US" dirty="0">
                <a:solidFill>
                  <a:schemeClr val="tx1">
                    <a:lumMod val="60000"/>
                    <a:lumOff val="40000"/>
                  </a:schemeClr>
                </a:solidFill>
              </a:rPr>
              <a:t> P. The diabetic lung: relevance of alveolar microangiopathy for the use of inhaled insulin. </a:t>
            </a:r>
          </a:p>
          <a:p>
            <a:pPr algn="ctr"/>
            <a:r>
              <a:rPr lang="en-US" dirty="0">
                <a:solidFill>
                  <a:schemeClr val="tx1">
                    <a:lumMod val="60000"/>
                    <a:lumOff val="40000"/>
                  </a:schemeClr>
                </a:solidFill>
              </a:rPr>
              <a:t>Am J Med 2005;118:205–211</a:t>
            </a:r>
          </a:p>
        </p:txBody>
      </p:sp>
      <p:sp>
        <p:nvSpPr>
          <p:cNvPr id="4" name="Content Placeholder 3">
            <a:extLst>
              <a:ext uri="{FF2B5EF4-FFF2-40B4-BE49-F238E27FC236}">
                <a16:creationId xmlns:a16="http://schemas.microsoft.com/office/drawing/2014/main" id="{862E9425-0606-4CD4-86B3-25CF39E80B80}"/>
              </a:ext>
            </a:extLst>
          </p:cNvPr>
          <p:cNvSpPr>
            <a:spLocks noGrp="1"/>
          </p:cNvSpPr>
          <p:nvPr>
            <p:ph idx="1"/>
          </p:nvPr>
        </p:nvSpPr>
        <p:spPr>
          <a:xfrm>
            <a:off x="914398" y="1988597"/>
            <a:ext cx="7794702" cy="3311371"/>
          </a:xfrm>
        </p:spPr>
        <p:txBody>
          <a:bodyPr/>
          <a:lstStyle/>
          <a:p>
            <a:pPr marL="0" indent="0" algn="ctr">
              <a:buNone/>
            </a:pPr>
            <a:r>
              <a:rPr lang="en-US" dirty="0"/>
              <a:t>Pulmonary capacity for oxygen uptake is                           ~ twice that of other organs.</a:t>
            </a:r>
          </a:p>
          <a:p>
            <a:pPr marL="0" indent="0" algn="ctr">
              <a:buNone/>
            </a:pPr>
            <a:endParaRPr lang="en-US" dirty="0"/>
          </a:p>
          <a:p>
            <a:pPr marL="0" indent="0" algn="ctr">
              <a:buNone/>
            </a:pPr>
            <a:r>
              <a:rPr lang="en-US" dirty="0"/>
              <a:t>This allows pulmonary MVD to frequently remain occult.</a:t>
            </a:r>
          </a:p>
        </p:txBody>
      </p:sp>
    </p:spTree>
    <p:extLst>
      <p:ext uri="{BB962C8B-B14F-4D97-AF65-F5344CB8AC3E}">
        <p14:creationId xmlns:p14="http://schemas.microsoft.com/office/powerpoint/2010/main" val="198716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94700" cy="656948"/>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615736"/>
            <a:ext cx="7794702" cy="3826276"/>
          </a:xfrm>
        </p:spPr>
        <p:txBody>
          <a:bodyPr/>
          <a:lstStyle/>
          <a:p>
            <a:pPr marL="0" indent="0" algn="ctr">
              <a:buNone/>
            </a:pPr>
            <a:r>
              <a:rPr lang="en-US" dirty="0"/>
              <a:t>The entire cardiac output must be accommodated by the pulmonary vessels.</a:t>
            </a:r>
          </a:p>
          <a:p>
            <a:pPr marL="0" indent="0" algn="ctr">
              <a:buNone/>
            </a:pPr>
            <a:endParaRPr lang="en-US" dirty="0"/>
          </a:p>
          <a:p>
            <a:pPr marL="0" indent="0" algn="ctr">
              <a:buNone/>
            </a:pPr>
            <a:r>
              <a:rPr lang="en-US" dirty="0"/>
              <a:t>The pulmonary circulation has the largest capillary network in the body.</a:t>
            </a:r>
          </a:p>
          <a:p>
            <a:pPr marL="0" indent="0" algn="ctr">
              <a:buNone/>
            </a:pPr>
            <a:endParaRPr lang="en-US" dirty="0"/>
          </a:p>
        </p:txBody>
      </p:sp>
    </p:spTree>
    <p:extLst>
      <p:ext uri="{BB962C8B-B14F-4D97-AF65-F5344CB8AC3E}">
        <p14:creationId xmlns:p14="http://schemas.microsoft.com/office/powerpoint/2010/main" val="1477586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269507"/>
            <a:ext cx="7794702" cy="4172506"/>
          </a:xfrm>
        </p:spPr>
        <p:txBody>
          <a:bodyPr/>
          <a:lstStyle/>
          <a:p>
            <a:pPr marL="0" indent="0" algn="ctr">
              <a:buNone/>
            </a:pPr>
            <a:r>
              <a:rPr lang="en-US" dirty="0"/>
              <a:t>Diabetes is associated with increased risk for MVD in the kidney, brain, retina and heart.</a:t>
            </a:r>
          </a:p>
          <a:p>
            <a:pPr marL="0" indent="0" algn="ctr">
              <a:buNone/>
            </a:pPr>
            <a:endParaRPr lang="en-US" dirty="0"/>
          </a:p>
          <a:p>
            <a:pPr marL="0" indent="0" algn="ctr">
              <a:buNone/>
            </a:pPr>
            <a:r>
              <a:rPr lang="en-US" dirty="0"/>
              <a:t>Autopsy studies in diabetics have shown similar MVD structural abnormalities in all the above organs plus the pulmonary vessels.</a:t>
            </a:r>
          </a:p>
        </p:txBody>
      </p:sp>
    </p:spTree>
    <p:extLst>
      <p:ext uri="{BB962C8B-B14F-4D97-AF65-F5344CB8AC3E}">
        <p14:creationId xmlns:p14="http://schemas.microsoft.com/office/powerpoint/2010/main" val="2655860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420427"/>
            <a:ext cx="7794702" cy="4021585"/>
          </a:xfrm>
        </p:spPr>
        <p:txBody>
          <a:bodyPr/>
          <a:lstStyle/>
          <a:p>
            <a:pPr marL="0" indent="0" algn="ctr">
              <a:buNone/>
            </a:pPr>
            <a:r>
              <a:rPr lang="en-US" dirty="0"/>
              <a:t>Detecting pulmonary MVD in diabetics could have important clinical implications.</a:t>
            </a:r>
          </a:p>
          <a:p>
            <a:pPr marL="0" indent="0" algn="ctr">
              <a:buNone/>
            </a:pPr>
            <a:endParaRPr lang="en-US" dirty="0"/>
          </a:p>
          <a:p>
            <a:pPr marL="0" indent="0" algn="ctr">
              <a:buNone/>
            </a:pPr>
            <a:r>
              <a:rPr lang="en-US" dirty="0"/>
              <a:t>This knowledge could influence therapies and aid in understanding a patient’s                    cardiovascular function capacity.</a:t>
            </a:r>
          </a:p>
        </p:txBody>
      </p:sp>
    </p:spTree>
    <p:extLst>
      <p:ext uri="{BB962C8B-B14F-4D97-AF65-F5344CB8AC3E}">
        <p14:creationId xmlns:p14="http://schemas.microsoft.com/office/powerpoint/2010/main" val="2706846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0" cy="799848"/>
          </a:xfrm>
        </p:spPr>
        <p:txBody>
          <a:bodyPr>
            <a:noAutofit/>
          </a:bodyPr>
          <a:lstStyle/>
          <a:p>
            <a:pPr algn="ctr"/>
            <a:r>
              <a:rPr lang="en-US" sz="3600" dirty="0"/>
              <a:t>Pulmonary Microvascular Disease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775534"/>
            <a:ext cx="7794702" cy="3666478"/>
          </a:xfrm>
        </p:spPr>
        <p:txBody>
          <a:bodyPr/>
          <a:lstStyle/>
          <a:p>
            <a:pPr marL="0" indent="0" algn="ctr">
              <a:buNone/>
            </a:pPr>
            <a:r>
              <a:rPr lang="en-US" dirty="0"/>
              <a:t>Exercise generates significant hemodynamic stress on the RV and pulmonary circulation.</a:t>
            </a:r>
          </a:p>
          <a:p>
            <a:pPr marL="0" indent="0" algn="ctr">
              <a:buNone/>
            </a:pPr>
            <a:endParaRPr lang="en-US" dirty="0"/>
          </a:p>
          <a:p>
            <a:pPr marL="0" indent="0" algn="ctr">
              <a:buNone/>
            </a:pPr>
            <a:r>
              <a:rPr lang="en-US" dirty="0"/>
              <a:t>The ability to respond is a major determinant               of exercise capacity.</a:t>
            </a:r>
          </a:p>
        </p:txBody>
      </p:sp>
    </p:spTree>
    <p:extLst>
      <p:ext uri="{BB962C8B-B14F-4D97-AF65-F5344CB8AC3E}">
        <p14:creationId xmlns:p14="http://schemas.microsoft.com/office/powerpoint/2010/main" val="339464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C2A66-F0A8-4769-B87B-0DC250A0A204}"/>
              </a:ext>
            </a:extLst>
          </p:cNvPr>
          <p:cNvSpPr>
            <a:spLocks noGrp="1"/>
          </p:cNvSpPr>
          <p:nvPr>
            <p:ph idx="1"/>
          </p:nvPr>
        </p:nvSpPr>
        <p:spPr>
          <a:xfrm>
            <a:off x="936702" y="1127051"/>
            <a:ext cx="7761250" cy="5118174"/>
          </a:xfrm>
        </p:spPr>
        <p:txBody>
          <a:bodyPr>
            <a:normAutofit fontScale="92500" lnSpcReduction="10000"/>
          </a:bodyPr>
          <a:lstStyle/>
          <a:p>
            <a:pPr marL="0" indent="0" algn="ctr">
              <a:buNone/>
              <a:defRPr/>
            </a:pPr>
            <a:r>
              <a:rPr lang="en-US" sz="2000" dirty="0"/>
              <a:t>	5. Roberts, T. J., et al. (2018). "Diagnosis and Significance of Pulmonary Microvascular Disease in Diabetes."                                   Diabetes Care 41(4): 854-861.</a:t>
            </a:r>
          </a:p>
          <a:p>
            <a:pPr marL="0" indent="0" algn="ctr">
              <a:buNone/>
              <a:defRPr/>
            </a:pPr>
            <a:endParaRPr lang="en-US" sz="2000" dirty="0"/>
          </a:p>
          <a:p>
            <a:pPr marL="0" indent="0" algn="ctr">
              <a:buNone/>
              <a:defRPr/>
            </a:pPr>
            <a:r>
              <a:rPr lang="en-US" sz="2000" dirty="0"/>
              <a:t>6. </a:t>
            </a:r>
            <a:r>
              <a:rPr lang="en-US" sz="2000" dirty="0" err="1"/>
              <a:t>Chade</a:t>
            </a:r>
            <a:r>
              <a:rPr lang="en-US" sz="2000" dirty="0"/>
              <a:t>, A. R. (2017). "Small Vessels, Big Role:                                                        Renal Microcirculation and Progression of Renal Injury.“                                                                    Hypertension, 69(4): 551-563.</a:t>
            </a:r>
          </a:p>
          <a:p>
            <a:pPr marL="0" indent="0" algn="ctr">
              <a:buNone/>
              <a:defRPr/>
            </a:pPr>
            <a:endParaRPr lang="en-US" sz="2000" dirty="0"/>
          </a:p>
          <a:p>
            <a:pPr marL="0" indent="0" algn="ctr">
              <a:buNone/>
              <a:defRPr/>
            </a:pPr>
            <a:r>
              <a:rPr lang="en-US" sz="2000" dirty="0"/>
              <a:t>7.</a:t>
            </a:r>
            <a:r>
              <a:rPr lang="it-IT" sz="2000" dirty="0"/>
              <a:t> Cannistraro, Rocco, et al. CNS small vessel disease: A clinical review.                                                                                                  Neurology. 2019; 92 (24):1146-1156. </a:t>
            </a:r>
          </a:p>
          <a:p>
            <a:pPr marL="0" indent="0" algn="ctr">
              <a:buNone/>
              <a:defRPr/>
            </a:pPr>
            <a:endParaRPr lang="it-IT" sz="2000" dirty="0"/>
          </a:p>
          <a:p>
            <a:pPr marL="0" indent="0" algn="ctr">
              <a:buNone/>
              <a:defRPr/>
            </a:pPr>
            <a:r>
              <a:rPr lang="it-IT" sz="2000" dirty="0"/>
              <a:t>8.</a:t>
            </a:r>
            <a:r>
              <a:rPr lang="en-US" sz="2000" dirty="0"/>
              <a:t> </a:t>
            </a:r>
            <a:r>
              <a:rPr lang="en-US" sz="2000" dirty="0" err="1"/>
              <a:t>Reriani</a:t>
            </a:r>
            <a:r>
              <a:rPr lang="en-US" sz="2000" dirty="0"/>
              <a:t>, M., et al. (2014). "Microvascular endothelial dysfunction predicts the development of erectile dysfunction in men with coronary atherosclerosis without critical stenoses."                                                  Coronary artery disease 25(7): 552-557.</a:t>
            </a:r>
          </a:p>
          <a:p>
            <a:pPr marL="0" indent="0" algn="ctr">
              <a:buNone/>
              <a:defRPr/>
            </a:pPr>
            <a:r>
              <a:rPr lang="en-US" sz="2000" dirty="0"/>
              <a:t>	</a:t>
            </a:r>
          </a:p>
          <a:p>
            <a:pPr marL="0" indent="0" algn="ctr">
              <a:buNone/>
              <a:defRPr/>
            </a:pPr>
            <a:endParaRPr lang="en-US" sz="2000" i="1"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buNone/>
              <a:defRPr/>
            </a:pPr>
            <a:endParaRPr lang="en-US" dirty="0"/>
          </a:p>
        </p:txBody>
      </p:sp>
      <p:sp>
        <p:nvSpPr>
          <p:cNvPr id="4" name="Footer Placeholder 3">
            <a:extLst>
              <a:ext uri="{FF2B5EF4-FFF2-40B4-BE49-F238E27FC236}">
                <a16:creationId xmlns:a16="http://schemas.microsoft.com/office/drawing/2014/main" id="{D580E08B-7AB7-42C2-8FE4-F049A3279440}"/>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sp>
        <p:nvSpPr>
          <p:cNvPr id="8196" name="TextBox 1">
            <a:extLst>
              <a:ext uri="{FF2B5EF4-FFF2-40B4-BE49-F238E27FC236}">
                <a16:creationId xmlns:a16="http://schemas.microsoft.com/office/drawing/2014/main" id="{554104CB-D53E-4D20-999B-A3ACDEF0CCDE}"/>
              </a:ext>
            </a:extLst>
          </p:cNvPr>
          <p:cNvSpPr txBox="1">
            <a:spLocks noChangeArrowheads="1"/>
          </p:cNvSpPr>
          <p:nvPr/>
        </p:nvSpPr>
        <p:spPr bwMode="auto">
          <a:xfrm>
            <a:off x="-426720" y="228602"/>
            <a:ext cx="1049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dirty="0">
                <a:solidFill>
                  <a:schemeClr val="tx2"/>
                </a:solidFill>
              </a:rPr>
              <a:t>New Studies for June 10, 2020 Scientific Update Session</a:t>
            </a:r>
          </a:p>
        </p:txBody>
      </p:sp>
    </p:spTree>
    <p:extLst>
      <p:ext uri="{BB962C8B-B14F-4D97-AF65-F5344CB8AC3E}">
        <p14:creationId xmlns:p14="http://schemas.microsoft.com/office/powerpoint/2010/main" val="253645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136341"/>
            <a:ext cx="7794702" cy="4305671"/>
          </a:xfrm>
        </p:spPr>
        <p:txBody>
          <a:bodyPr/>
          <a:lstStyle/>
          <a:p>
            <a:pPr marL="0" indent="0" algn="ctr">
              <a:buNone/>
            </a:pPr>
            <a:r>
              <a:rPr lang="en-US" dirty="0"/>
              <a:t>Performing exercise echocardiography utilizing agitated colloid contrast could measure pulmonary MVD non-invasively.</a:t>
            </a:r>
          </a:p>
          <a:p>
            <a:pPr marL="0" indent="0" algn="ctr">
              <a:buNone/>
            </a:pPr>
            <a:endParaRPr lang="en-US" dirty="0"/>
          </a:p>
          <a:p>
            <a:pPr marL="0" indent="0" algn="ctr">
              <a:buNone/>
            </a:pPr>
            <a:r>
              <a:rPr lang="en-US" dirty="0"/>
              <a:t>This is done by evaluating the pulmonary transit of the agitated contrast (PTAC) through the lung into the left atrium.</a:t>
            </a:r>
          </a:p>
        </p:txBody>
      </p:sp>
    </p:spTree>
    <p:extLst>
      <p:ext uri="{BB962C8B-B14F-4D97-AF65-F5344CB8AC3E}">
        <p14:creationId xmlns:p14="http://schemas.microsoft.com/office/powerpoint/2010/main" val="3948604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154097"/>
            <a:ext cx="7794702" cy="4287916"/>
          </a:xfrm>
        </p:spPr>
        <p:txBody>
          <a:bodyPr/>
          <a:lstStyle/>
          <a:p>
            <a:pPr marL="0" indent="0" algn="ctr">
              <a:buNone/>
            </a:pPr>
            <a:r>
              <a:rPr lang="en-US" dirty="0"/>
              <a:t>It has been demonstrated greater PTAC is associated with higher pulmonary vascular compliance and lower pulmonary                        vascular resistance. </a:t>
            </a:r>
          </a:p>
          <a:p>
            <a:pPr marL="0" indent="0" algn="ctr">
              <a:buNone/>
            </a:pPr>
            <a:endParaRPr lang="en-US" dirty="0"/>
          </a:p>
          <a:p>
            <a:pPr marL="0" indent="0" algn="ctr">
              <a:buNone/>
            </a:pPr>
            <a:r>
              <a:rPr lang="en-US" dirty="0"/>
              <a:t>Therefore, less PTAC is associated with                 greater MVD.</a:t>
            </a:r>
          </a:p>
        </p:txBody>
      </p:sp>
    </p:spTree>
    <p:extLst>
      <p:ext uri="{BB962C8B-B14F-4D97-AF65-F5344CB8AC3E}">
        <p14:creationId xmlns:p14="http://schemas.microsoft.com/office/powerpoint/2010/main" val="1273572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473693"/>
            <a:ext cx="7794702" cy="3968320"/>
          </a:xfrm>
        </p:spPr>
        <p:txBody>
          <a:bodyPr/>
          <a:lstStyle/>
          <a:p>
            <a:pPr marL="0" indent="0" algn="ctr">
              <a:buNone/>
            </a:pPr>
            <a:r>
              <a:rPr lang="en-US" dirty="0"/>
              <a:t>This study hypothesized that diabetic pts with evidence of MVD in other territories would                   have reduced PTAC.</a:t>
            </a:r>
          </a:p>
          <a:p>
            <a:pPr marL="0" indent="0" algn="ctr">
              <a:buNone/>
            </a:pPr>
            <a:endParaRPr lang="en-US" dirty="0"/>
          </a:p>
          <a:p>
            <a:pPr marL="0" indent="0" algn="ctr">
              <a:buNone/>
            </a:pPr>
            <a:r>
              <a:rPr lang="en-US" dirty="0"/>
              <a:t>In addition, the potential impact on                       RV function, cardiac output and                          exercise capacity was assessed.</a:t>
            </a:r>
          </a:p>
        </p:txBody>
      </p:sp>
    </p:spTree>
    <p:extLst>
      <p:ext uri="{BB962C8B-B14F-4D97-AF65-F5344CB8AC3E}">
        <p14:creationId xmlns:p14="http://schemas.microsoft.com/office/powerpoint/2010/main" val="2513663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870012"/>
            <a:ext cx="7794702" cy="4572001"/>
          </a:xfrm>
        </p:spPr>
        <p:txBody>
          <a:bodyPr/>
          <a:lstStyle/>
          <a:p>
            <a:pPr marL="0" indent="0" algn="ctr">
              <a:buNone/>
            </a:pPr>
            <a:r>
              <a:rPr lang="en-US" dirty="0"/>
              <a:t>60 pts.; 20 type 1 diabetics; 20 type 2 diabetics; 20 age and sex matched non-diabetics; mean age 44; 70% male; no significant difference in MET </a:t>
            </a:r>
            <a:r>
              <a:rPr lang="en-US" dirty="0" err="1"/>
              <a:t>hrs</a:t>
            </a:r>
            <a:r>
              <a:rPr lang="en-US" dirty="0"/>
              <a:t>/</a:t>
            </a:r>
            <a:r>
              <a:rPr lang="en-US" dirty="0" err="1"/>
              <a:t>wk</a:t>
            </a:r>
            <a:r>
              <a:rPr lang="en-US" dirty="0"/>
              <a:t> of exercise; LV &amp; RV systolic function was normal in all pts. </a:t>
            </a:r>
          </a:p>
          <a:p>
            <a:pPr marL="0" indent="0" algn="ctr">
              <a:buNone/>
            </a:pPr>
            <a:endParaRPr lang="en-US" dirty="0"/>
          </a:p>
          <a:p>
            <a:pPr marL="0" indent="0" algn="ctr">
              <a:buNone/>
            </a:pPr>
            <a:r>
              <a:rPr lang="en-US" dirty="0"/>
              <a:t>Half of both types of diabetics had evidence of MVD with retinopathy, microalbuminuria                   and or neuropathy.</a:t>
            </a:r>
          </a:p>
          <a:p>
            <a:pPr marL="0" indent="0" algn="ctr">
              <a:buNone/>
            </a:pPr>
            <a:endParaRPr lang="en-US" dirty="0"/>
          </a:p>
        </p:txBody>
      </p:sp>
    </p:spTree>
    <p:extLst>
      <p:ext uri="{BB962C8B-B14F-4D97-AF65-F5344CB8AC3E}">
        <p14:creationId xmlns:p14="http://schemas.microsoft.com/office/powerpoint/2010/main" val="193835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242875"/>
            <a:ext cx="7794702" cy="4199138"/>
          </a:xfrm>
        </p:spPr>
        <p:txBody>
          <a:bodyPr/>
          <a:lstStyle/>
          <a:p>
            <a:pPr marL="0" indent="0" algn="ctr">
              <a:buNone/>
            </a:pPr>
            <a:r>
              <a:rPr lang="en-US" dirty="0"/>
              <a:t>Pts with MVD had significantly higher (albeit-</a:t>
            </a:r>
            <a:r>
              <a:rPr lang="en-US" dirty="0" err="1"/>
              <a:t>wnl</a:t>
            </a:r>
            <a:r>
              <a:rPr lang="en-US" dirty="0"/>
              <a:t>) pulmonary artery systolic pressure (PASP).</a:t>
            </a:r>
          </a:p>
          <a:p>
            <a:pPr marL="0" indent="0" algn="ctr">
              <a:buNone/>
            </a:pPr>
            <a:endParaRPr lang="en-US" dirty="0"/>
          </a:p>
          <a:p>
            <a:pPr marL="0" indent="0" algn="ctr">
              <a:buNone/>
            </a:pPr>
            <a:r>
              <a:rPr lang="en-US" dirty="0"/>
              <a:t>These pts also had a significantly higher (albeit clinically insignificant) diffusing capacity of the lungs of carbon monoxide (DLCO)                               per alveolar volume (VA).</a:t>
            </a:r>
          </a:p>
        </p:txBody>
      </p:sp>
    </p:spTree>
    <p:extLst>
      <p:ext uri="{BB962C8B-B14F-4D97-AF65-F5344CB8AC3E}">
        <p14:creationId xmlns:p14="http://schemas.microsoft.com/office/powerpoint/2010/main" val="1351283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660123"/>
            <a:ext cx="7794702" cy="3781889"/>
          </a:xfrm>
        </p:spPr>
        <p:txBody>
          <a:bodyPr/>
          <a:lstStyle/>
          <a:p>
            <a:pPr marL="0" indent="0" algn="ctr">
              <a:buNone/>
            </a:pPr>
            <a:r>
              <a:rPr lang="en-US" dirty="0"/>
              <a:t>All pts exercised to VO2 max.</a:t>
            </a:r>
          </a:p>
          <a:p>
            <a:pPr marL="0" indent="0" algn="ctr">
              <a:buNone/>
            </a:pPr>
            <a:endParaRPr lang="en-US" dirty="0"/>
          </a:p>
          <a:p>
            <a:pPr marL="0" indent="0" algn="ctr">
              <a:buNone/>
            </a:pPr>
            <a:r>
              <a:rPr lang="en-US" dirty="0"/>
              <a:t>Ventilatory efficiency was normal is all groups, but diabetics had significantly lower VO2 max.</a:t>
            </a:r>
          </a:p>
        </p:txBody>
      </p:sp>
    </p:spTree>
    <p:extLst>
      <p:ext uri="{BB962C8B-B14F-4D97-AF65-F5344CB8AC3E}">
        <p14:creationId xmlns:p14="http://schemas.microsoft.com/office/powerpoint/2010/main" val="858361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074197"/>
            <a:ext cx="7794702" cy="4367815"/>
          </a:xfrm>
        </p:spPr>
        <p:txBody>
          <a:bodyPr/>
          <a:lstStyle/>
          <a:p>
            <a:pPr marL="0" indent="0" algn="ctr">
              <a:buNone/>
            </a:pPr>
            <a:r>
              <a:rPr lang="en-US" dirty="0"/>
              <a:t>During exercise cardiac index was significantly less in diabetics due to lower stroke volume and attenuated increase in heart rate.</a:t>
            </a:r>
          </a:p>
          <a:p>
            <a:pPr marL="0" indent="0" algn="ctr">
              <a:buNone/>
            </a:pPr>
            <a:endParaRPr lang="en-US" dirty="0"/>
          </a:p>
          <a:p>
            <a:pPr marL="0" indent="0" algn="ctr">
              <a:buNone/>
            </a:pPr>
            <a:r>
              <a:rPr lang="en-US" dirty="0"/>
              <a:t>Increase in LV peak systolic velocity was slightly diminished during exercise in diabetics.</a:t>
            </a:r>
          </a:p>
          <a:p>
            <a:pPr marL="0" indent="0" algn="ctr">
              <a:buNone/>
            </a:pPr>
            <a:endParaRPr lang="en-US" dirty="0"/>
          </a:p>
          <a:p>
            <a:pPr marL="0" indent="0" algn="ctr">
              <a:buNone/>
            </a:pPr>
            <a:r>
              <a:rPr lang="en-US" dirty="0"/>
              <a:t>All other cardiac functional measures                        were similar.</a:t>
            </a:r>
          </a:p>
        </p:txBody>
      </p:sp>
    </p:spTree>
    <p:extLst>
      <p:ext uri="{BB962C8B-B14F-4D97-AF65-F5344CB8AC3E}">
        <p14:creationId xmlns:p14="http://schemas.microsoft.com/office/powerpoint/2010/main" val="2300595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855433"/>
            <a:ext cx="7794702" cy="3586579"/>
          </a:xfrm>
        </p:spPr>
        <p:txBody>
          <a:bodyPr/>
          <a:lstStyle/>
          <a:p>
            <a:pPr marL="0" indent="0" algn="ctr">
              <a:buNone/>
            </a:pPr>
            <a:r>
              <a:rPr lang="en-US" dirty="0"/>
              <a:t>PTAC was measured in 55 pts.</a:t>
            </a:r>
          </a:p>
          <a:p>
            <a:pPr marL="0" indent="0" algn="ctr">
              <a:buNone/>
            </a:pPr>
            <a:endParaRPr lang="en-US" dirty="0"/>
          </a:p>
          <a:p>
            <a:pPr marL="0" indent="0" algn="ctr">
              <a:buNone/>
            </a:pPr>
            <a:r>
              <a:rPr lang="en-US" dirty="0"/>
              <a:t>It was low in 16 diabetics (41%) and 11 of those (69%) had MVD in other vascular beds.</a:t>
            </a:r>
          </a:p>
          <a:p>
            <a:pPr marL="0" indent="0" algn="ctr">
              <a:buNone/>
            </a:pPr>
            <a:endParaRPr lang="en-US" dirty="0"/>
          </a:p>
        </p:txBody>
      </p:sp>
    </p:spTree>
    <p:extLst>
      <p:ext uri="{BB962C8B-B14F-4D97-AF65-F5344CB8AC3E}">
        <p14:creationId xmlns:p14="http://schemas.microsoft.com/office/powerpoint/2010/main" val="2417319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491449"/>
            <a:ext cx="7794702" cy="3950564"/>
          </a:xfrm>
        </p:spPr>
        <p:txBody>
          <a:bodyPr/>
          <a:lstStyle/>
          <a:p>
            <a:pPr marL="0" indent="0" algn="ctr">
              <a:buNone/>
            </a:pPr>
            <a:r>
              <a:rPr lang="en-US" dirty="0"/>
              <a:t>It was low in 2 controls (12%) and none of those had known MVD.</a:t>
            </a:r>
          </a:p>
          <a:p>
            <a:pPr marL="0" indent="0" algn="ctr">
              <a:buNone/>
            </a:pPr>
            <a:endParaRPr lang="en-US" dirty="0"/>
          </a:p>
          <a:p>
            <a:pPr marL="0" indent="0" algn="ctr">
              <a:buNone/>
            </a:pPr>
            <a:r>
              <a:rPr lang="en-US" dirty="0"/>
              <a:t>Low PTAC was seen in heavier and older pts.</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096425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Low PTAC Associated With MVD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pic>
        <p:nvPicPr>
          <p:cNvPr id="5" name="Content Placeholder 4">
            <a:extLst>
              <a:ext uri="{FF2B5EF4-FFF2-40B4-BE49-F238E27FC236}">
                <a16:creationId xmlns:a16="http://schemas.microsoft.com/office/drawing/2014/main" id="{240E0D57-3FBD-4349-9385-0707553F690D}"/>
              </a:ext>
            </a:extLst>
          </p:cNvPr>
          <p:cNvPicPr>
            <a:picLocks noGrp="1" noChangeAspect="1"/>
          </p:cNvPicPr>
          <p:nvPr>
            <p:ph idx="1"/>
          </p:nvPr>
        </p:nvPicPr>
        <p:blipFill rotWithShape="1">
          <a:blip r:embed="rId3"/>
          <a:srcRect l="10592" t="12485" r="10024"/>
          <a:stretch/>
        </p:blipFill>
        <p:spPr>
          <a:xfrm>
            <a:off x="914396" y="710215"/>
            <a:ext cx="7794703" cy="4811696"/>
          </a:xfrm>
          <a:prstGeom prst="rect">
            <a:avLst/>
          </a:prstGeom>
        </p:spPr>
      </p:pic>
    </p:spTree>
    <p:extLst>
      <p:ext uri="{BB962C8B-B14F-4D97-AF65-F5344CB8AC3E}">
        <p14:creationId xmlns:p14="http://schemas.microsoft.com/office/powerpoint/2010/main" val="363182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normAutofit/>
          </a:bodyPr>
          <a:lstStyle/>
          <a:p>
            <a:pPr algn="ctr">
              <a:defRPr/>
            </a:pPr>
            <a:r>
              <a:rPr lang="en-US" sz="3600" dirty="0"/>
              <a:t>Vital Substance of the BDM</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7" name="Content Placeholder 6" descr="A picture containing clock&#10;&#10;Description automatically generated">
            <a:extLst>
              <a:ext uri="{FF2B5EF4-FFF2-40B4-BE49-F238E27FC236}">
                <a16:creationId xmlns:a16="http://schemas.microsoft.com/office/drawing/2014/main" id="{620E0B24-CF5D-43C7-8144-02E7F83A1B5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33068" y="1284087"/>
            <a:ext cx="5790626" cy="4351338"/>
          </a:xfrm>
        </p:spPr>
      </p:pic>
    </p:spTree>
    <p:extLst>
      <p:ext uri="{BB962C8B-B14F-4D97-AF65-F5344CB8AC3E}">
        <p14:creationId xmlns:p14="http://schemas.microsoft.com/office/powerpoint/2010/main" val="1215386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648046"/>
            <a:ext cx="7794702" cy="3793965"/>
          </a:xfrm>
        </p:spPr>
        <p:txBody>
          <a:bodyPr/>
          <a:lstStyle/>
          <a:p>
            <a:pPr marL="0" indent="0" algn="ctr">
              <a:buNone/>
            </a:pPr>
            <a:r>
              <a:rPr lang="en-US" dirty="0"/>
              <a:t>VO2 max was significantly lower (~24%)                   in the low PTAC pts.</a:t>
            </a:r>
          </a:p>
          <a:p>
            <a:pPr marL="0" indent="0" algn="ctr">
              <a:buNone/>
            </a:pPr>
            <a:endParaRPr lang="en-US" dirty="0"/>
          </a:p>
          <a:p>
            <a:pPr marL="0" indent="0" algn="ctr">
              <a:buNone/>
            </a:pPr>
            <a:r>
              <a:rPr lang="en-US" dirty="0"/>
              <a:t>Pulmonary artery systolic pressure (PASP) was significantly higher (~8mmHg)                                        in the low PTAC pts.</a:t>
            </a:r>
          </a:p>
        </p:txBody>
      </p:sp>
    </p:spTree>
    <p:extLst>
      <p:ext uri="{BB962C8B-B14F-4D97-AF65-F5344CB8AC3E}">
        <p14:creationId xmlns:p14="http://schemas.microsoft.com/office/powerpoint/2010/main" val="150730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2047"/>
            <a:ext cx="7794700" cy="816746"/>
          </a:xfrm>
        </p:spPr>
        <p:txBody>
          <a:bodyPr>
            <a:noAutofit/>
          </a:bodyPr>
          <a:lstStyle/>
          <a:p>
            <a:pPr algn="ctr"/>
            <a:r>
              <a:rPr lang="en-US" sz="3200" dirty="0"/>
              <a:t>Low PTAC Associated With Reduced Exercise Capacity</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pic>
        <p:nvPicPr>
          <p:cNvPr id="5" name="Content Placeholder 4">
            <a:extLst>
              <a:ext uri="{FF2B5EF4-FFF2-40B4-BE49-F238E27FC236}">
                <a16:creationId xmlns:a16="http://schemas.microsoft.com/office/drawing/2014/main" id="{04E30719-F239-4448-AE37-80C7B22BC0F3}"/>
              </a:ext>
            </a:extLst>
          </p:cNvPr>
          <p:cNvPicPr>
            <a:picLocks noGrp="1" noChangeAspect="1"/>
          </p:cNvPicPr>
          <p:nvPr>
            <p:ph idx="1"/>
          </p:nvPr>
        </p:nvPicPr>
        <p:blipFill rotWithShape="1">
          <a:blip r:embed="rId3"/>
          <a:srcRect l="10024" t="32116" r="35877" b="14718"/>
          <a:stretch/>
        </p:blipFill>
        <p:spPr>
          <a:xfrm>
            <a:off x="914399" y="923278"/>
            <a:ext cx="7794702" cy="4438835"/>
          </a:xfrm>
          <a:prstGeom prst="rect">
            <a:avLst/>
          </a:prstGeom>
        </p:spPr>
      </p:pic>
    </p:spTree>
    <p:extLst>
      <p:ext uri="{BB962C8B-B14F-4D97-AF65-F5344CB8AC3E}">
        <p14:creationId xmlns:p14="http://schemas.microsoft.com/office/powerpoint/2010/main" val="2627138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340527"/>
            <a:ext cx="7794702" cy="4101485"/>
          </a:xfrm>
        </p:spPr>
        <p:txBody>
          <a:bodyPr/>
          <a:lstStyle/>
          <a:p>
            <a:pPr marL="0" indent="0" algn="ctr">
              <a:buNone/>
            </a:pPr>
            <a:r>
              <a:rPr lang="en-US" dirty="0"/>
              <a:t>RV systolic function was reduced in                          pts with low PTAC.</a:t>
            </a:r>
          </a:p>
          <a:p>
            <a:pPr marL="0" indent="0" algn="ctr">
              <a:buNone/>
            </a:pPr>
            <a:endParaRPr lang="en-US" dirty="0"/>
          </a:p>
          <a:p>
            <a:pPr marL="0" indent="0" algn="ctr">
              <a:buNone/>
            </a:pPr>
            <a:r>
              <a:rPr lang="en-US" dirty="0"/>
              <a:t>LV systolic function was not significantly different in the low PTAC pts.</a:t>
            </a:r>
          </a:p>
        </p:txBody>
      </p:sp>
    </p:spTree>
    <p:extLst>
      <p:ext uri="{BB962C8B-B14F-4D97-AF65-F5344CB8AC3E}">
        <p14:creationId xmlns:p14="http://schemas.microsoft.com/office/powerpoint/2010/main" val="4043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420" y="0"/>
            <a:ext cx="7723679" cy="1455938"/>
          </a:xfrm>
        </p:spPr>
        <p:txBody>
          <a:bodyPr>
            <a:noAutofit/>
          </a:bodyPr>
          <a:lstStyle/>
          <a:p>
            <a:pPr algn="ctr"/>
            <a:r>
              <a:rPr lang="en-US" sz="3200" dirty="0"/>
              <a:t>Pulmonary MVD is Associated With Reduced RV Function &amp; Decreased Exercise Capacity</a:t>
            </a:r>
          </a:p>
        </p:txBody>
      </p:sp>
      <p:sp>
        <p:nvSpPr>
          <p:cNvPr id="3" name="TextBox 2">
            <a:extLst>
              <a:ext uri="{FF2B5EF4-FFF2-40B4-BE49-F238E27FC236}">
                <a16:creationId xmlns:a16="http://schemas.microsoft.com/office/drawing/2014/main" id="{27EB0F9D-6058-4E46-A0B7-AFA7B6FF86AF}"/>
              </a:ext>
            </a:extLst>
          </p:cNvPr>
          <p:cNvSpPr txBox="1"/>
          <p:nvPr/>
        </p:nvSpPr>
        <p:spPr>
          <a:xfrm>
            <a:off x="346227" y="6270155"/>
            <a:ext cx="7794703" cy="646331"/>
          </a:xfrm>
          <a:prstGeom prst="rect">
            <a:avLst/>
          </a:prstGeom>
          <a:noFill/>
        </p:spPr>
        <p:txBody>
          <a:bodyPr wrap="square" rtlCol="0">
            <a:spAutoFit/>
          </a:bodyPr>
          <a:lstStyle/>
          <a:p>
            <a:pPr algn="ctr"/>
            <a:r>
              <a:rPr lang="en-US" dirty="0">
                <a:solidFill>
                  <a:schemeClr val="tx1">
                    <a:lumMod val="60000"/>
                    <a:lumOff val="40000"/>
                  </a:schemeClr>
                </a:solidFill>
              </a:rPr>
              <a:t>Roberts, T. J., et al. (2018.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pic>
        <p:nvPicPr>
          <p:cNvPr id="5" name="Content Placeholder 4">
            <a:extLst>
              <a:ext uri="{FF2B5EF4-FFF2-40B4-BE49-F238E27FC236}">
                <a16:creationId xmlns:a16="http://schemas.microsoft.com/office/drawing/2014/main" id="{DE58260C-3C0E-47EE-9035-6105F549258C}"/>
              </a:ext>
            </a:extLst>
          </p:cNvPr>
          <p:cNvPicPr>
            <a:picLocks noGrp="1" noChangeAspect="1"/>
          </p:cNvPicPr>
          <p:nvPr>
            <p:ph idx="1"/>
          </p:nvPr>
        </p:nvPicPr>
        <p:blipFill rotWithShape="1">
          <a:blip r:embed="rId3"/>
          <a:srcRect l="35079" t="19846" r="9453" b="25761"/>
          <a:stretch/>
        </p:blipFill>
        <p:spPr>
          <a:xfrm>
            <a:off x="914397" y="1296140"/>
            <a:ext cx="7794702" cy="4740676"/>
          </a:xfrm>
          <a:prstGeom prst="rect">
            <a:avLst/>
          </a:prstGeom>
        </p:spPr>
      </p:pic>
    </p:spTree>
    <p:extLst>
      <p:ext uri="{BB962C8B-B14F-4D97-AF65-F5344CB8AC3E}">
        <p14:creationId xmlns:p14="http://schemas.microsoft.com/office/powerpoint/2010/main" val="1759519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349406"/>
            <a:ext cx="7794702" cy="4092606"/>
          </a:xfrm>
        </p:spPr>
        <p:txBody>
          <a:bodyPr/>
          <a:lstStyle/>
          <a:p>
            <a:pPr marL="0" indent="0" algn="ctr">
              <a:buNone/>
            </a:pPr>
            <a:r>
              <a:rPr lang="en-US" dirty="0"/>
              <a:t>Renal MVD and microalbuminuria were significantly correlated with low PTAC.</a:t>
            </a:r>
          </a:p>
          <a:p>
            <a:pPr marL="0" indent="0" algn="ctr">
              <a:buNone/>
            </a:pPr>
            <a:r>
              <a:rPr lang="en-US" dirty="0"/>
              <a:t>52% p=0.002; 60% p=0.011, respectively.</a:t>
            </a:r>
          </a:p>
          <a:p>
            <a:pPr marL="0" indent="0" algn="ctr">
              <a:buNone/>
            </a:pPr>
            <a:endParaRPr lang="en-US" dirty="0"/>
          </a:p>
          <a:p>
            <a:pPr marL="0" indent="0" algn="ctr">
              <a:buNone/>
            </a:pPr>
            <a:r>
              <a:rPr lang="en-US" dirty="0"/>
              <a:t>Duration of diabetes and current Hgb A1c control were not correlated with low PTAC.</a:t>
            </a:r>
          </a:p>
        </p:txBody>
      </p:sp>
    </p:spTree>
    <p:extLst>
      <p:ext uri="{BB962C8B-B14F-4D97-AF65-F5344CB8AC3E}">
        <p14:creationId xmlns:p14="http://schemas.microsoft.com/office/powerpoint/2010/main" val="569695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834501"/>
            <a:ext cx="7794702" cy="4607512"/>
          </a:xfrm>
        </p:spPr>
        <p:txBody>
          <a:bodyPr/>
          <a:lstStyle/>
          <a:p>
            <a:pPr marL="0" indent="0" algn="ctr">
              <a:buNone/>
            </a:pPr>
            <a:r>
              <a:rPr lang="en-US" dirty="0"/>
              <a:t>The findings support that low PTAC is mediated through increased pulmonary vascular resistance and reduced compliance (MVD).</a:t>
            </a:r>
          </a:p>
          <a:p>
            <a:pPr marL="0" indent="0" algn="ctr">
              <a:buNone/>
            </a:pPr>
            <a:endParaRPr lang="en-US" dirty="0"/>
          </a:p>
          <a:p>
            <a:pPr marL="0" indent="0" algn="ctr">
              <a:buNone/>
            </a:pPr>
            <a:r>
              <a:rPr lang="en-US" dirty="0"/>
              <a:t>Historically, exercise capacity was thought to be linked mainly to LV function.</a:t>
            </a:r>
          </a:p>
          <a:p>
            <a:pPr marL="0" indent="0" algn="ctr">
              <a:buNone/>
            </a:pPr>
            <a:endParaRPr lang="en-US" dirty="0"/>
          </a:p>
          <a:p>
            <a:pPr marL="0" indent="0" algn="ctr">
              <a:buNone/>
            </a:pPr>
            <a:r>
              <a:rPr lang="en-US" dirty="0"/>
              <a:t>This study illustrates the importance of pulmonary MVD in exercise capacity.</a:t>
            </a:r>
          </a:p>
        </p:txBody>
      </p:sp>
    </p:spTree>
    <p:extLst>
      <p:ext uri="{BB962C8B-B14F-4D97-AF65-F5344CB8AC3E}">
        <p14:creationId xmlns:p14="http://schemas.microsoft.com/office/powerpoint/2010/main" val="2724756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313895"/>
            <a:ext cx="7794702" cy="4128118"/>
          </a:xfrm>
        </p:spPr>
        <p:txBody>
          <a:bodyPr/>
          <a:lstStyle/>
          <a:p>
            <a:pPr marL="0" indent="0" algn="ctr">
              <a:buNone/>
            </a:pPr>
            <a:r>
              <a:rPr lang="en-US" dirty="0"/>
              <a:t>Low PTAC as a marker of pulmonary MVD is further supported by the greater prevalence in diabetics with known MVD.</a:t>
            </a:r>
          </a:p>
          <a:p>
            <a:pPr marL="0" indent="0" algn="ctr">
              <a:buNone/>
            </a:pPr>
            <a:endParaRPr lang="en-US" dirty="0"/>
          </a:p>
          <a:p>
            <a:pPr marL="0" indent="0" algn="ctr">
              <a:buNone/>
            </a:pPr>
            <a:r>
              <a:rPr lang="en-US" dirty="0"/>
              <a:t>MVD rarely occurs in an isolated vascular bed.</a:t>
            </a:r>
          </a:p>
        </p:txBody>
      </p:sp>
    </p:spTree>
    <p:extLst>
      <p:ext uri="{BB962C8B-B14F-4D97-AF65-F5344CB8AC3E}">
        <p14:creationId xmlns:p14="http://schemas.microsoft.com/office/powerpoint/2010/main" val="561008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532"/>
            <a:ext cx="7794700" cy="816746"/>
          </a:xfrm>
        </p:spPr>
        <p:txBody>
          <a:bodyPr>
            <a:noAutofit/>
          </a:bodyPr>
          <a:lstStyle/>
          <a:p>
            <a:pPr algn="ctr"/>
            <a:r>
              <a:rPr lang="en-US" sz="3600" dirty="0"/>
              <a:t>Pulmonary MVD in Diabetes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86574"/>
            <a:ext cx="7794703" cy="923330"/>
          </a:xfrm>
          <a:prstGeom prst="rect">
            <a:avLst/>
          </a:prstGeom>
          <a:noFill/>
        </p:spPr>
        <p:txBody>
          <a:bodyPr wrap="square" rtlCol="0">
            <a:spAutoFit/>
          </a:bodyPr>
          <a:lstStyle/>
          <a:p>
            <a:pPr algn="ctr"/>
            <a:r>
              <a:rPr lang="en-US" dirty="0">
                <a:solidFill>
                  <a:schemeClr val="tx1">
                    <a:lumMod val="60000"/>
                    <a:lumOff val="40000"/>
                  </a:schemeClr>
                </a:solidFill>
              </a:rPr>
              <a:t>Roberts, T. J., et al. (2018). "Diagnosis and Significance of Pulmonary Microvascular Disease in Diabetes." </a:t>
            </a:r>
            <a:r>
              <a:rPr lang="en-US" u="sng" dirty="0">
                <a:solidFill>
                  <a:schemeClr val="tx1">
                    <a:lumMod val="60000"/>
                    <a:lumOff val="40000"/>
                  </a:schemeClr>
                </a:solidFill>
              </a:rPr>
              <a:t>Diabetes Care</a:t>
            </a:r>
            <a:r>
              <a:rPr lang="en-US" dirty="0">
                <a:solidFill>
                  <a:schemeClr val="tx1">
                    <a:lumMod val="60000"/>
                    <a:lumOff val="40000"/>
                  </a:schemeClr>
                </a:solidFill>
              </a:rPr>
              <a:t> </a:t>
            </a:r>
            <a:r>
              <a:rPr lang="en-US" b="1" dirty="0">
                <a:solidFill>
                  <a:schemeClr val="tx1">
                    <a:lumMod val="60000"/>
                    <a:lumOff val="40000"/>
                  </a:schemeClr>
                </a:solidFill>
              </a:rPr>
              <a:t>41</a:t>
            </a:r>
            <a:r>
              <a:rPr lang="en-US" dirty="0">
                <a:solidFill>
                  <a:schemeClr val="tx1">
                    <a:lumMod val="60000"/>
                    <a:lumOff val="40000"/>
                  </a:schemeClr>
                </a:solidFill>
              </a:rPr>
              <a:t>(4): 854-861.</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CB4C4A7D-2F7C-4DFE-90CA-8D3B8F72FED0}"/>
              </a:ext>
            </a:extLst>
          </p:cNvPr>
          <p:cNvSpPr>
            <a:spLocks noGrp="1"/>
          </p:cNvSpPr>
          <p:nvPr>
            <p:ph idx="1"/>
          </p:nvPr>
        </p:nvSpPr>
        <p:spPr>
          <a:xfrm>
            <a:off x="914398" y="1225118"/>
            <a:ext cx="7794702" cy="4216894"/>
          </a:xfrm>
        </p:spPr>
        <p:txBody>
          <a:bodyPr/>
          <a:lstStyle/>
          <a:p>
            <a:pPr marL="0" indent="0" algn="ctr">
              <a:buNone/>
            </a:pPr>
            <a:r>
              <a:rPr lang="en-US" dirty="0"/>
              <a:t>Exercise limitation in diabetics may be mainly  determined by the pulmonary circulation                  and RV function.</a:t>
            </a:r>
          </a:p>
          <a:p>
            <a:pPr marL="0" indent="0" algn="ctr">
              <a:buNone/>
            </a:pPr>
            <a:endParaRPr lang="en-US" dirty="0"/>
          </a:p>
          <a:p>
            <a:pPr marL="0" indent="0" algn="ctr">
              <a:buNone/>
            </a:pPr>
            <a:r>
              <a:rPr lang="en-US" dirty="0"/>
              <a:t>PTAC may be a sensitive measurement of the efficacy of arterial health therapies.</a:t>
            </a:r>
          </a:p>
        </p:txBody>
      </p:sp>
    </p:spTree>
    <p:extLst>
      <p:ext uri="{BB962C8B-B14F-4D97-AF65-F5344CB8AC3E}">
        <p14:creationId xmlns:p14="http://schemas.microsoft.com/office/powerpoint/2010/main" val="223855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800352"/>
            <a:ext cx="7794703" cy="5254759"/>
          </a:xfrm>
        </p:spPr>
        <p:txBody>
          <a:bodyPr>
            <a:normAutofit lnSpcReduction="10000"/>
          </a:bodyPr>
          <a:lstStyle/>
          <a:p>
            <a:pPr marL="0" indent="0" algn="ctr">
              <a:buNone/>
            </a:pPr>
            <a:r>
              <a:rPr lang="en-US" dirty="0"/>
              <a:t>The study of pulmonary MVD is in its infancy.</a:t>
            </a:r>
          </a:p>
          <a:p>
            <a:pPr marL="0" indent="0" algn="ctr">
              <a:buNone/>
            </a:pPr>
            <a:r>
              <a:rPr lang="en-US" dirty="0"/>
              <a:t>It can remain occult much longer than MVD in other organs.</a:t>
            </a:r>
          </a:p>
          <a:p>
            <a:pPr marL="0" indent="0" algn="ctr">
              <a:buNone/>
            </a:pPr>
            <a:r>
              <a:rPr lang="en-US" dirty="0"/>
              <a:t>The silent presence of pulmonary MVD places individuals at high risk of serious complications from infectious conditions of the lung                       (i.e. COVID-19).</a:t>
            </a:r>
          </a:p>
          <a:p>
            <a:pPr marL="0" indent="0" algn="ctr">
              <a:buNone/>
            </a:pPr>
            <a:r>
              <a:rPr lang="en-US" dirty="0"/>
              <a:t>Effective immunity depends of blood flow!</a:t>
            </a:r>
          </a:p>
          <a:p>
            <a:pPr marL="0" indent="0" algn="ctr">
              <a:buNone/>
            </a:pPr>
            <a:r>
              <a:rPr lang="en-US" dirty="0"/>
              <a:t>The study reinforces atherosclerosis as a systemic disease and the notion that conditions like diabetes can be managed to avoid ASVD.</a:t>
            </a:r>
          </a:p>
          <a:p>
            <a:pPr marL="0" indent="0" algn="ctr">
              <a:buNone/>
            </a:pPr>
            <a:r>
              <a:rPr lang="en-US" dirty="0"/>
              <a:t>(how long you were diabetic was not related)</a:t>
            </a:r>
          </a:p>
        </p:txBody>
      </p:sp>
    </p:spTree>
    <p:extLst>
      <p:ext uri="{BB962C8B-B14F-4D97-AF65-F5344CB8AC3E}">
        <p14:creationId xmlns:p14="http://schemas.microsoft.com/office/powerpoint/2010/main" val="1577349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169581"/>
            <a:ext cx="7794703" cy="4885530"/>
          </a:xfrm>
        </p:spPr>
        <p:txBody>
          <a:bodyPr>
            <a:normAutofit/>
          </a:bodyPr>
          <a:lstStyle/>
          <a:p>
            <a:pPr marL="0" indent="0" algn="ctr">
              <a:buNone/>
            </a:pPr>
            <a:r>
              <a:rPr lang="en-US" dirty="0"/>
              <a:t>We need to remember that decreased exercise capacity may be related to pulmonary MVD.</a:t>
            </a:r>
          </a:p>
          <a:p>
            <a:pPr marL="0" indent="0" algn="ctr">
              <a:buNone/>
            </a:pPr>
            <a:r>
              <a:rPr lang="en-US" dirty="0"/>
              <a:t>We should investigate the availability of                  PTAC testing.</a:t>
            </a:r>
          </a:p>
          <a:p>
            <a:pPr marL="0" indent="0" algn="ctr">
              <a:buNone/>
            </a:pPr>
            <a:r>
              <a:rPr lang="en-US" dirty="0"/>
              <a:t>Cardiorespiratory fitness testing is a good indirect test for both                                           pulmonary and cardiac MVD.</a:t>
            </a:r>
          </a:p>
          <a:p>
            <a:pPr marL="0" indent="0" algn="ctr">
              <a:buNone/>
            </a:pPr>
            <a:r>
              <a:rPr lang="en-US" dirty="0"/>
              <a:t>It should be a metric in any study                         involving the BDM.</a:t>
            </a:r>
          </a:p>
        </p:txBody>
      </p:sp>
    </p:spTree>
    <p:extLst>
      <p:ext uri="{BB962C8B-B14F-4D97-AF65-F5344CB8AC3E}">
        <p14:creationId xmlns:p14="http://schemas.microsoft.com/office/powerpoint/2010/main" val="28142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Blood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544715"/>
            <a:ext cx="7794702" cy="3639844"/>
          </a:xfrm>
        </p:spPr>
        <p:txBody>
          <a:bodyPr/>
          <a:lstStyle/>
          <a:p>
            <a:pPr marL="0" indent="0" algn="ctr">
              <a:buNone/>
            </a:pPr>
            <a:r>
              <a:rPr lang="en-US" dirty="0"/>
              <a:t>Blood is the fluid of life transporting cell nutrients and waste.</a:t>
            </a:r>
          </a:p>
          <a:p>
            <a:pPr marL="0" indent="0" algn="ctr">
              <a:buNone/>
            </a:pPr>
            <a:endParaRPr lang="en-US" dirty="0"/>
          </a:p>
          <a:p>
            <a:pPr marL="0" indent="0" algn="ctr">
              <a:buNone/>
            </a:pPr>
            <a:r>
              <a:rPr lang="en-US" dirty="0"/>
              <a:t>Blood is also alive with living cells providing nourishment and protection.</a:t>
            </a:r>
          </a:p>
        </p:txBody>
      </p:sp>
    </p:spTree>
    <p:extLst>
      <p:ext uri="{BB962C8B-B14F-4D97-AF65-F5344CB8AC3E}">
        <p14:creationId xmlns:p14="http://schemas.microsoft.com/office/powerpoint/2010/main" val="1116581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Renal Circulation</a:t>
            </a:r>
          </a:p>
        </p:txBody>
      </p:sp>
      <p:pic>
        <p:nvPicPr>
          <p:cNvPr id="10" name="Content Placeholder 9" descr="A close up of a flower&#10;&#10;Description automatically generated">
            <a:extLst>
              <a:ext uri="{FF2B5EF4-FFF2-40B4-BE49-F238E27FC236}">
                <a16:creationId xmlns:a16="http://schemas.microsoft.com/office/drawing/2014/main" id="{0AEAFBF7-90BF-4C29-9E39-04E54B5C48F4}"/>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8244"/>
          <a:stretch/>
        </p:blipFill>
        <p:spPr>
          <a:xfrm>
            <a:off x="4667468" y="1238595"/>
            <a:ext cx="3955761" cy="1381804"/>
          </a:xfrm>
        </p:spPr>
      </p:pic>
      <p:pic>
        <p:nvPicPr>
          <p:cNvPr id="13" name="Picture 12" descr="A picture containing animal&#10;&#10;Description automatically generated">
            <a:extLst>
              <a:ext uri="{FF2B5EF4-FFF2-40B4-BE49-F238E27FC236}">
                <a16:creationId xmlns:a16="http://schemas.microsoft.com/office/drawing/2014/main" id="{56920E0D-8592-405B-9EB3-A107DF24381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732" t="7833" r="12055" b="10983"/>
          <a:stretch/>
        </p:blipFill>
        <p:spPr>
          <a:xfrm>
            <a:off x="914400" y="1253330"/>
            <a:ext cx="3253563" cy="4351337"/>
          </a:xfrm>
          <a:prstGeom prst="rect">
            <a:avLst/>
          </a:prstGeom>
        </p:spPr>
      </p:pic>
      <p:pic>
        <p:nvPicPr>
          <p:cNvPr id="3" name="Picture 2">
            <a:extLst>
              <a:ext uri="{FF2B5EF4-FFF2-40B4-BE49-F238E27FC236}">
                <a16:creationId xmlns:a16="http://schemas.microsoft.com/office/drawing/2014/main" id="{2E8F35E1-EA15-4778-9471-E5D12EF57766}"/>
              </a:ext>
            </a:extLst>
          </p:cNvPr>
          <p:cNvPicPr>
            <a:picLocks noChangeAspect="1"/>
          </p:cNvPicPr>
          <p:nvPr/>
        </p:nvPicPr>
        <p:blipFill>
          <a:blip r:embed="rId7"/>
          <a:stretch>
            <a:fillRect/>
          </a:stretch>
        </p:blipFill>
        <p:spPr>
          <a:xfrm>
            <a:off x="4666582" y="2674782"/>
            <a:ext cx="3956647" cy="2944623"/>
          </a:xfrm>
          <a:prstGeom prst="rect">
            <a:avLst/>
          </a:prstGeom>
        </p:spPr>
      </p:pic>
    </p:spTree>
    <p:extLst>
      <p:ext uri="{BB962C8B-B14F-4D97-AF65-F5344CB8AC3E}">
        <p14:creationId xmlns:p14="http://schemas.microsoft.com/office/powerpoint/2010/main" val="288390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1152292"/>
          </a:xfrm>
        </p:spPr>
        <p:txBody>
          <a:bodyPr>
            <a:noAutofit/>
          </a:bodyPr>
          <a:lstStyle/>
          <a:p>
            <a:pPr algn="ctr"/>
            <a:r>
              <a:rPr lang="en-US" sz="3600" dirty="0"/>
              <a:t>Microvascular Disease (MVD) and Chronic Kidney Disease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014654"/>
            <a:ext cx="7794703" cy="3888058"/>
          </a:xfrm>
        </p:spPr>
        <p:txBody>
          <a:bodyPr/>
          <a:lstStyle/>
          <a:p>
            <a:pPr marL="0" indent="0" algn="ctr">
              <a:buNone/>
            </a:pPr>
            <a:r>
              <a:rPr lang="en-US" dirty="0"/>
              <a:t>The vasculature is the core for the survival and function of every organ.</a:t>
            </a:r>
          </a:p>
          <a:p>
            <a:pPr marL="0" indent="0" algn="ctr">
              <a:buNone/>
            </a:pPr>
            <a:endParaRPr lang="en-US" dirty="0"/>
          </a:p>
          <a:p>
            <a:pPr marL="0" indent="0" algn="ctr">
              <a:buNone/>
            </a:pPr>
            <a:r>
              <a:rPr lang="en-US" dirty="0"/>
              <a:t>The kidney not only needs excellent circulation for its own nutrition, but also for the normal function of the rest of the body.</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7" y="5470301"/>
            <a:ext cx="7794703" cy="1754326"/>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"Small Vessels, Big Role:                                                        Renal Microcirculation and Progression of Renal Injury.“                                                                    Hypertension, 69(4): 551-563.</a:t>
            </a:r>
          </a:p>
          <a:p>
            <a:pPr algn="ctr"/>
            <a:endParaRPr lang="en-US" dirty="0">
              <a:solidFill>
                <a:schemeClr val="tx1">
                  <a:lumMod val="60000"/>
                  <a:lumOff val="40000"/>
                </a:schemeClr>
              </a:solidFill>
            </a:endParaRP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569582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1"/>
            <a:ext cx="7794702" cy="851887"/>
          </a:xfrm>
        </p:spPr>
        <p:txBody>
          <a:bodyPr>
            <a:noAutofit/>
          </a:bodyPr>
          <a:lstStyle/>
          <a:p>
            <a:pPr algn="ctr"/>
            <a:r>
              <a:rPr lang="en-US" sz="3200" dirty="0"/>
              <a:t>Microvascular Disease (MVD) and Chronic Kidney Disease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80839"/>
            <a:ext cx="7794703" cy="3482898"/>
          </a:xfrm>
        </p:spPr>
        <p:txBody>
          <a:bodyPr/>
          <a:lstStyle/>
          <a:p>
            <a:pPr marL="0" indent="0" algn="ctr">
              <a:buNone/>
            </a:pPr>
            <a:r>
              <a:rPr lang="en-US" dirty="0"/>
              <a:t>End stage renal disease (ESRD) has increased               60-fold in last four decades.</a:t>
            </a:r>
          </a:p>
          <a:p>
            <a:pPr marL="0" indent="0" algn="ctr">
              <a:buNone/>
            </a:pPr>
            <a:endParaRPr lang="en-US" dirty="0"/>
          </a:p>
          <a:p>
            <a:pPr marL="0" indent="0" algn="ctr">
              <a:buNone/>
            </a:pPr>
            <a:r>
              <a:rPr lang="en-US" dirty="0"/>
              <a:t>ESRD is incompatible with a high quality of life.</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00036"/>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"Small Vessels, Big Role:                                                        Renal Microcirculation and Progression of Renal Injury.“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0062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966438"/>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538867"/>
            <a:ext cx="7794703" cy="3824869"/>
          </a:xfrm>
        </p:spPr>
        <p:txBody>
          <a:bodyPr/>
          <a:lstStyle/>
          <a:p>
            <a:pPr marL="0" indent="0" algn="ctr">
              <a:buNone/>
            </a:pPr>
            <a:r>
              <a:rPr lang="en-US" dirty="0"/>
              <a:t>The prevalence of CKD and ESRD is projected to continue increasing.</a:t>
            </a:r>
          </a:p>
          <a:p>
            <a:pPr marL="0" indent="0" algn="ctr">
              <a:buNone/>
            </a:pPr>
            <a:endParaRPr lang="en-US" dirty="0"/>
          </a:p>
          <a:p>
            <a:pPr marL="0" indent="0" algn="ctr">
              <a:buNone/>
            </a:pPr>
            <a:r>
              <a:rPr lang="en-US" dirty="0"/>
              <a:t>There is an urgent need to better understand the pathology of CKD so more effective therapies can be realized.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00036"/>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"Small Vessels, Big Role:                                                        Renal Microcirculation and Progression of Renal Injury.“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98322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24722"/>
            <a:ext cx="7794703" cy="4177989"/>
          </a:xfrm>
        </p:spPr>
        <p:txBody>
          <a:bodyPr/>
          <a:lstStyle/>
          <a:p>
            <a:pPr marL="0" indent="0" algn="ctr">
              <a:buNone/>
            </a:pPr>
            <a:r>
              <a:rPr lang="en-US" dirty="0"/>
              <a:t>Renal MVD is a universal pathological                      feature of CKD.</a:t>
            </a:r>
          </a:p>
          <a:p>
            <a:pPr marL="0" indent="0" algn="ctr">
              <a:buNone/>
            </a:pPr>
            <a:endParaRPr lang="en-US" dirty="0"/>
          </a:p>
          <a:p>
            <a:pPr marL="0" indent="0" algn="ctr">
              <a:buNone/>
            </a:pPr>
            <a:r>
              <a:rPr lang="en-US" dirty="0"/>
              <a:t>The renal microvasculature (MV) is critical for the metabolic and functional demands.</a:t>
            </a:r>
          </a:p>
          <a:p>
            <a:pPr marL="0" indent="0" algn="ctr">
              <a:buNone/>
            </a:pPr>
            <a:endParaRPr lang="en-US" dirty="0"/>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825930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531434"/>
            <a:ext cx="7794703" cy="4371278"/>
          </a:xfrm>
        </p:spPr>
        <p:txBody>
          <a:bodyPr/>
          <a:lstStyle/>
          <a:p>
            <a:pPr marL="0" indent="0" algn="ctr">
              <a:buNone/>
            </a:pPr>
            <a:r>
              <a:rPr lang="en-US" dirty="0"/>
              <a:t>The renal MV handles ~ 1.1 liters/min                           of cardiac output (~20%).</a:t>
            </a:r>
          </a:p>
          <a:p>
            <a:pPr marL="0" indent="0" algn="ctr">
              <a:buNone/>
            </a:pPr>
            <a:endParaRPr lang="en-US" dirty="0"/>
          </a:p>
          <a:p>
            <a:pPr marL="0" indent="0" algn="ctr">
              <a:buNone/>
            </a:pPr>
            <a:r>
              <a:rPr lang="en-US" dirty="0"/>
              <a:t>The majority of this flow is necessary to maintain body homeostasis as metabolic demands of the kidney only require                           ~10% of the flow.</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037596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494262"/>
            <a:ext cx="7794703" cy="4408449"/>
          </a:xfrm>
        </p:spPr>
        <p:txBody>
          <a:bodyPr/>
          <a:lstStyle/>
          <a:p>
            <a:pPr marL="0" indent="0" algn="ctr">
              <a:buNone/>
            </a:pPr>
            <a:r>
              <a:rPr lang="en-US" dirty="0"/>
              <a:t>These vessels are responsible for removing                                     waste from the body and tubular reabsorption of vital substances.</a:t>
            </a:r>
          </a:p>
          <a:p>
            <a:pPr marL="0" indent="0" algn="ctr">
              <a:buNone/>
            </a:pPr>
            <a:endParaRPr lang="en-US" dirty="0"/>
          </a:p>
          <a:p>
            <a:pPr marL="0" indent="0" algn="ctr">
              <a:buNone/>
            </a:pPr>
            <a:r>
              <a:rPr lang="en-US" dirty="0"/>
              <a:t>They are also involved in the nutrition                          of the kidney.</a:t>
            </a:r>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921126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360448"/>
            <a:ext cx="7794703" cy="4542263"/>
          </a:xfrm>
        </p:spPr>
        <p:txBody>
          <a:bodyPr/>
          <a:lstStyle/>
          <a:p>
            <a:pPr marL="0" indent="0" algn="ctr">
              <a:buNone/>
            </a:pPr>
            <a:endParaRPr lang="en-US" dirty="0"/>
          </a:p>
          <a:p>
            <a:pPr marL="0" indent="0" algn="ctr">
              <a:buNone/>
            </a:pPr>
            <a:r>
              <a:rPr lang="en-US" dirty="0"/>
              <a:t>Renal MVD plays a prominent role in                          renal injury and progression to ESRD.</a:t>
            </a:r>
          </a:p>
          <a:p>
            <a:pPr marL="0" indent="0" algn="ctr">
              <a:buNone/>
            </a:pPr>
            <a:endParaRPr lang="en-US" dirty="0"/>
          </a:p>
          <a:p>
            <a:pPr marL="0" indent="0" algn="ctr">
              <a:buNone/>
            </a:pPr>
            <a:r>
              <a:rPr lang="en-US" dirty="0"/>
              <a:t>More effective renal MVD therapies are needed.</a:t>
            </a:r>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555787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427356"/>
            <a:ext cx="7794703" cy="4475356"/>
          </a:xfrm>
        </p:spPr>
        <p:txBody>
          <a:bodyPr/>
          <a:lstStyle/>
          <a:p>
            <a:pPr marL="0" indent="0" algn="ctr">
              <a:buNone/>
            </a:pPr>
            <a:r>
              <a:rPr lang="en-US" dirty="0"/>
              <a:t>Increased incidence of obesity, DM, hyperlipidemia and hypertension are associated with increased CKD/ESRD.</a:t>
            </a:r>
          </a:p>
          <a:p>
            <a:pPr marL="0" indent="0" algn="ctr">
              <a:buNone/>
            </a:pPr>
            <a:endParaRPr lang="en-US" dirty="0"/>
          </a:p>
          <a:p>
            <a:pPr marL="0" indent="0" algn="ctr">
              <a:buNone/>
            </a:pPr>
            <a:r>
              <a:rPr lang="en-US" dirty="0"/>
              <a:t>Chronic systemic inflammation is frequently associated with CKD.</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576877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17288"/>
            <a:ext cx="7794703" cy="4185424"/>
          </a:xfrm>
        </p:spPr>
        <p:txBody>
          <a:bodyPr/>
          <a:lstStyle/>
          <a:p>
            <a:pPr marL="0" indent="0" algn="ctr">
              <a:buNone/>
            </a:pPr>
            <a:r>
              <a:rPr lang="en-US" dirty="0"/>
              <a:t>These conditions not only drive ASVD in conduit arteries, but also in the micro vessels.</a:t>
            </a:r>
          </a:p>
          <a:p>
            <a:pPr marL="0" indent="0" algn="ctr">
              <a:buNone/>
            </a:pPr>
            <a:endParaRPr lang="en-US" dirty="0"/>
          </a:p>
          <a:p>
            <a:pPr marL="0" indent="0" algn="ctr">
              <a:buNone/>
            </a:pPr>
            <a:r>
              <a:rPr lang="en-US" dirty="0"/>
              <a:t>Renal MVD represents the silent phase of CKD.</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53756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normAutofit/>
          </a:bodyPr>
          <a:lstStyle/>
          <a:p>
            <a:pPr algn="ctr">
              <a:defRPr/>
            </a:pPr>
            <a:r>
              <a:rPr lang="en-US" sz="3600" dirty="0"/>
              <a:t>Critical Goal of the BDM</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24" name="Online Media 23" title="Blood Pressure: Learn@Visible Body">
            <a:hlinkClick r:id="" action="ppaction://media"/>
            <a:extLst>
              <a:ext uri="{FF2B5EF4-FFF2-40B4-BE49-F238E27FC236}">
                <a16:creationId xmlns:a16="http://schemas.microsoft.com/office/drawing/2014/main" id="{2DAB9715-485D-4015-82C8-C6467535F088}"/>
              </a:ext>
            </a:extLst>
          </p:cNvPr>
          <p:cNvPicPr>
            <a:picLocks noGrp="1" noRot="1" noChangeAspect="1"/>
          </p:cNvPicPr>
          <p:nvPr>
            <p:ph idx="1"/>
            <a:videoFile r:link="rId1"/>
          </p:nvPr>
        </p:nvPicPr>
        <p:blipFill>
          <a:blip r:embed="rId4"/>
          <a:stretch>
            <a:fillRect/>
          </a:stretch>
        </p:blipFill>
        <p:spPr>
          <a:xfrm>
            <a:off x="947855" y="920750"/>
            <a:ext cx="7761248" cy="4769836"/>
          </a:xfrm>
          <a:prstGeom prst="rect">
            <a:avLst/>
          </a:prstGeom>
        </p:spPr>
      </p:pic>
    </p:spTree>
    <p:extLst>
      <p:ext uri="{BB962C8B-B14F-4D97-AF65-F5344CB8AC3E}">
        <p14:creationId xmlns:p14="http://schemas.microsoft.com/office/powerpoint/2010/main" val="37298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7D1D-1FB6-430D-B96A-35BC3729DB93}"/>
              </a:ext>
            </a:extLst>
          </p:cNvPr>
          <p:cNvSpPr>
            <a:spLocks noGrp="1"/>
          </p:cNvSpPr>
          <p:nvPr>
            <p:ph type="title"/>
          </p:nvPr>
        </p:nvSpPr>
        <p:spPr>
          <a:xfrm>
            <a:off x="947855" y="0"/>
            <a:ext cx="7761248" cy="920750"/>
          </a:xfrm>
        </p:spPr>
        <p:txBody>
          <a:bodyPr/>
          <a:lstStyle/>
          <a:p>
            <a:pPr algn="ctr">
              <a:defRPr/>
            </a:pPr>
            <a:r>
              <a:rPr lang="en-US" dirty="0"/>
              <a:t>Unheralded Benefit of BDM</a:t>
            </a:r>
          </a:p>
        </p:txBody>
      </p:sp>
      <p:sp>
        <p:nvSpPr>
          <p:cNvPr id="4" name="Footer Placeholder 3">
            <a:extLst>
              <a:ext uri="{FF2B5EF4-FFF2-40B4-BE49-F238E27FC236}">
                <a16:creationId xmlns:a16="http://schemas.microsoft.com/office/drawing/2014/main" id="{B43D4C74-4613-4BB6-B27E-58622AC13A1A}"/>
              </a:ext>
            </a:extLst>
          </p:cNvPr>
          <p:cNvSpPr>
            <a:spLocks noGrp="1"/>
          </p:cNvSpPr>
          <p:nvPr>
            <p:ph type="ftr" sz="quarter" idx="11"/>
          </p:nvPr>
        </p:nvSpPr>
        <p:spPr bwMode="auto">
          <a:xfrm>
            <a:off x="1600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6" name="Content Placeholder 5" descr="A picture containing sitting, man, woman, holding&#10;&#10;Description automatically generated">
            <a:extLst>
              <a:ext uri="{FF2B5EF4-FFF2-40B4-BE49-F238E27FC236}">
                <a16:creationId xmlns:a16="http://schemas.microsoft.com/office/drawing/2014/main" id="{A51CC610-5842-42C3-98AB-2A0C1376518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7738" y="923877"/>
            <a:ext cx="7761287" cy="5172170"/>
          </a:xfrm>
        </p:spPr>
      </p:pic>
    </p:spTree>
    <p:extLst>
      <p:ext uri="{BB962C8B-B14F-4D97-AF65-F5344CB8AC3E}">
        <p14:creationId xmlns:p14="http://schemas.microsoft.com/office/powerpoint/2010/main" val="112922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966438"/>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57815"/>
            <a:ext cx="7794703" cy="3705922"/>
          </a:xfrm>
        </p:spPr>
        <p:txBody>
          <a:bodyPr/>
          <a:lstStyle/>
          <a:p>
            <a:pPr marL="0" indent="0" algn="ctr">
              <a:buNone/>
            </a:pPr>
            <a:r>
              <a:rPr lang="en-US" dirty="0"/>
              <a:t>Studies show that superimposing dyslipidemia on renal artery stenosis accelerates renal MVD.</a:t>
            </a:r>
          </a:p>
          <a:p>
            <a:pPr marL="0" indent="0" algn="ctr">
              <a:buNone/>
            </a:pPr>
            <a:endParaRPr lang="en-US" dirty="0"/>
          </a:p>
          <a:p>
            <a:pPr marL="0" indent="0" algn="ctr">
              <a:buNone/>
            </a:pPr>
            <a:r>
              <a:rPr lang="en-US" dirty="0"/>
              <a:t>This can lead to loss of micro vessels underscoring the harmful effects of atherogenic factors on the renal parenchyma.</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00036"/>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"Small Vessels, Big Role:                                                        Renal Microcirculation and Progression of Renal Injury.“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38745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91628"/>
            <a:ext cx="7794703" cy="4111083"/>
          </a:xfrm>
        </p:spPr>
        <p:txBody>
          <a:bodyPr/>
          <a:lstStyle/>
          <a:p>
            <a:pPr marL="0" indent="0" algn="ctr">
              <a:buNone/>
            </a:pPr>
            <a:r>
              <a:rPr lang="en-US" dirty="0"/>
              <a:t>MVD in the kidney involves both decreased function and decreased number of vessels.</a:t>
            </a:r>
          </a:p>
          <a:p>
            <a:pPr marL="0" indent="0" algn="ctr">
              <a:buNone/>
            </a:pPr>
            <a:endParaRPr lang="en-US" dirty="0"/>
          </a:p>
          <a:p>
            <a:pPr marL="0" indent="0" algn="ctr">
              <a:buNone/>
            </a:pPr>
            <a:r>
              <a:rPr lang="en-US" dirty="0"/>
              <a:t>Both vessel impairments cause renal dysfunction.</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00993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966438"/>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32155"/>
            <a:ext cx="7794703" cy="3631581"/>
          </a:xfrm>
        </p:spPr>
        <p:txBody>
          <a:bodyPr/>
          <a:lstStyle/>
          <a:p>
            <a:pPr marL="0" indent="0" algn="ctr">
              <a:buNone/>
            </a:pPr>
            <a:r>
              <a:rPr lang="en-US" dirty="0"/>
              <a:t>Endothelial dysfunction is a key mechanism leading to renal MVD.</a:t>
            </a:r>
          </a:p>
          <a:p>
            <a:pPr marL="0" indent="0" algn="ctr">
              <a:buNone/>
            </a:pPr>
            <a:endParaRPr lang="en-US" dirty="0"/>
          </a:p>
          <a:p>
            <a:pPr marL="0" indent="0" algn="ctr">
              <a:buNone/>
            </a:pPr>
            <a:r>
              <a:rPr lang="en-US" dirty="0"/>
              <a:t>Endothelial dysfunction is a consequence of numerous CVD risk factors.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500036"/>
            <a:ext cx="7794703" cy="1477328"/>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"Small Vessels, Big Role:                                                        Renal Microcirculation and Progression of Renal Injury.“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176367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80116"/>
            <a:ext cx="7794703" cy="4222595"/>
          </a:xfrm>
        </p:spPr>
        <p:txBody>
          <a:bodyPr/>
          <a:lstStyle/>
          <a:p>
            <a:pPr marL="0" indent="0" algn="ctr">
              <a:buNone/>
            </a:pPr>
            <a:r>
              <a:rPr lang="en-US" dirty="0"/>
              <a:t>Studies have shown that antioxidant vitamins, statins and RAAS blockers can preserve or recover endothelial function.</a:t>
            </a:r>
          </a:p>
          <a:p>
            <a:pPr marL="0" indent="0" algn="ctr">
              <a:buNone/>
            </a:pPr>
            <a:endParaRPr lang="en-US" dirty="0"/>
          </a:p>
          <a:p>
            <a:pPr marL="0" indent="0" algn="ctr">
              <a:buNone/>
            </a:pPr>
            <a:r>
              <a:rPr lang="en-US" dirty="0"/>
              <a:t>This in turn reduces the development and progression of renal injury.</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923676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02420"/>
            <a:ext cx="7794703" cy="4200292"/>
          </a:xfrm>
        </p:spPr>
        <p:txBody>
          <a:bodyPr/>
          <a:lstStyle/>
          <a:p>
            <a:pPr marL="0" indent="0" algn="ctr">
              <a:buNone/>
            </a:pPr>
            <a:r>
              <a:rPr lang="en-US" dirty="0"/>
              <a:t>Hypertension and DM are the leading                          ‘causes’ of CKD/ESRD.</a:t>
            </a:r>
          </a:p>
          <a:p>
            <a:pPr marL="0" indent="0" algn="ctr">
              <a:buNone/>
            </a:pPr>
            <a:endParaRPr lang="en-US" dirty="0"/>
          </a:p>
          <a:p>
            <a:pPr marL="0" indent="0" algn="ctr">
              <a:buNone/>
            </a:pPr>
            <a:r>
              <a:rPr lang="en-US" dirty="0"/>
              <a:t>These conditions are known to significantly increase the risk of renal MVD.</a:t>
            </a:r>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3425996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94702" cy="669072"/>
          </a:xfrm>
        </p:spPr>
        <p:txBody>
          <a:bodyPr>
            <a:noAutofit/>
          </a:bodyPr>
          <a:lstStyle/>
          <a:p>
            <a:pPr algn="ctr"/>
            <a:r>
              <a:rPr lang="en-US" sz="3600" dirty="0"/>
              <a:t>MVD and CKD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39590"/>
            <a:ext cx="7794703" cy="4163122"/>
          </a:xfrm>
        </p:spPr>
        <p:txBody>
          <a:bodyPr/>
          <a:lstStyle/>
          <a:p>
            <a:pPr marL="0" indent="0" algn="ctr">
              <a:buNone/>
            </a:pPr>
            <a:r>
              <a:rPr lang="en-US" dirty="0"/>
              <a:t>Maintaining a healthy renal microvasculature is key for the prevention of CKD/ESRD.</a:t>
            </a:r>
          </a:p>
          <a:p>
            <a:pPr marL="0" indent="0" algn="ctr">
              <a:buNone/>
            </a:pPr>
            <a:endParaRPr lang="en-US" dirty="0"/>
          </a:p>
          <a:p>
            <a:pPr marL="0" indent="0" algn="ctr">
              <a:buNone/>
            </a:pPr>
            <a:r>
              <a:rPr lang="en-US" dirty="0"/>
              <a:t>Therapeutic efforts must be instituted while        the window of opportunity is open                                  to halt or reverse renal MVD.</a:t>
            </a:r>
          </a:p>
          <a:p>
            <a:pPr marL="0" indent="0" algn="ctr">
              <a:buNone/>
            </a:pPr>
            <a:endParaRPr lang="en-US" dirty="0"/>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899530" y="6280621"/>
            <a:ext cx="7794703" cy="923330"/>
          </a:xfrm>
          <a:prstGeom prst="rect">
            <a:avLst/>
          </a:prstGeom>
          <a:noFill/>
        </p:spPr>
        <p:txBody>
          <a:bodyPr wrap="square" rtlCol="0">
            <a:spAutoFit/>
          </a:bodyPr>
          <a:lstStyle/>
          <a:p>
            <a:pPr algn="ctr"/>
            <a:r>
              <a:rPr lang="en-US" dirty="0" err="1">
                <a:solidFill>
                  <a:schemeClr val="tx1">
                    <a:lumMod val="60000"/>
                    <a:lumOff val="40000"/>
                  </a:schemeClr>
                </a:solidFill>
              </a:rPr>
              <a:t>Chade</a:t>
            </a:r>
            <a:r>
              <a:rPr lang="en-US" dirty="0">
                <a:solidFill>
                  <a:schemeClr val="tx1">
                    <a:lumMod val="60000"/>
                    <a:lumOff val="40000"/>
                  </a:schemeClr>
                </a:solidFill>
              </a:rPr>
              <a:t>, A. R. (2017). </a:t>
            </a:r>
            <a:r>
              <a:rPr lang="en-US" u="sng" dirty="0">
                <a:solidFill>
                  <a:schemeClr val="tx1">
                    <a:lumMod val="60000"/>
                    <a:lumOff val="40000"/>
                  </a:schemeClr>
                </a:solidFill>
              </a:rPr>
              <a:t>Hypertension, </a:t>
            </a:r>
            <a:r>
              <a:rPr lang="en-US" b="1" dirty="0">
                <a:solidFill>
                  <a:schemeClr val="tx1">
                    <a:lumMod val="60000"/>
                    <a:lumOff val="40000"/>
                  </a:schemeClr>
                </a:solidFill>
              </a:rPr>
              <a:t>69</a:t>
            </a:r>
            <a:r>
              <a:rPr lang="en-US" dirty="0">
                <a:solidFill>
                  <a:schemeClr val="tx1">
                    <a:lumMod val="60000"/>
                    <a:lumOff val="40000"/>
                  </a:schemeClr>
                </a:solidFill>
              </a:rPr>
              <a:t>(4): 551-563.</a:t>
            </a:r>
          </a:p>
          <a:p>
            <a:pPr algn="ctr"/>
            <a:r>
              <a:rPr lang="en-US" dirty="0">
                <a:solidFill>
                  <a:schemeClr val="tx1">
                    <a:lumMod val="60000"/>
                    <a:lumOff val="40000"/>
                  </a:schemeClr>
                </a:solidFill>
              </a:rPr>
              <a:t>	</a:t>
            </a:r>
          </a:p>
          <a:p>
            <a:pPr algn="ctr"/>
            <a:r>
              <a:rPr lang="en-US" dirty="0">
                <a:solidFill>
                  <a:schemeClr val="tx1">
                    <a:lumMod val="60000"/>
                    <a:lumOff val="40000"/>
                  </a:schemeClr>
                </a:solidFill>
              </a:rPr>
              <a:t>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4206149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BDM Thoughts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030819"/>
            <a:ext cx="7794703" cy="4024292"/>
          </a:xfrm>
        </p:spPr>
        <p:txBody>
          <a:bodyPr>
            <a:normAutofit/>
          </a:bodyPr>
          <a:lstStyle/>
          <a:p>
            <a:pPr marL="0" indent="0" algn="ctr">
              <a:buNone/>
            </a:pPr>
            <a:r>
              <a:rPr lang="en-US" dirty="0"/>
              <a:t>I must tell you that reading this paper brought tears to my eyes.  The BDM has been silently enhancing lives beyond my realization.  What a privilege and blessing to be involved in BDM.</a:t>
            </a:r>
          </a:p>
          <a:p>
            <a:pPr marL="0" indent="0" algn="ctr">
              <a:buNone/>
            </a:pPr>
            <a:r>
              <a:rPr lang="en-US" dirty="0"/>
              <a:t>We have never had a patient need dialysis;            now I know why!</a:t>
            </a:r>
          </a:p>
        </p:txBody>
      </p:sp>
    </p:spTree>
    <p:extLst>
      <p:ext uri="{BB962C8B-B14F-4D97-AF65-F5344CB8AC3E}">
        <p14:creationId xmlns:p14="http://schemas.microsoft.com/office/powerpoint/2010/main" val="3572647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566485"/>
          </a:xfrm>
        </p:spPr>
        <p:txBody>
          <a:bodyPr>
            <a:normAutofit fontScale="90000"/>
          </a:bodyPr>
          <a:lstStyle/>
          <a:p>
            <a:pPr algn="ctr"/>
            <a:r>
              <a:rPr lang="en-US" dirty="0"/>
              <a:t>Cerebral Circulation</a:t>
            </a:r>
          </a:p>
        </p:txBody>
      </p:sp>
      <p:pic>
        <p:nvPicPr>
          <p:cNvPr id="6" name="Content Placeholder 5" descr="A picture containing object, sitting, fireworks, light&#10;&#10;Description automatically generated">
            <a:extLst>
              <a:ext uri="{FF2B5EF4-FFF2-40B4-BE49-F238E27FC236}">
                <a16:creationId xmlns:a16="http://schemas.microsoft.com/office/drawing/2014/main" id="{B07758F3-CFDA-4DF5-896F-833C62192BB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681037"/>
            <a:ext cx="6932428" cy="5495926"/>
          </a:xfrm>
        </p:spPr>
      </p:pic>
    </p:spTree>
    <p:extLst>
      <p:ext uri="{BB962C8B-B14F-4D97-AF65-F5344CB8AC3E}">
        <p14:creationId xmlns:p14="http://schemas.microsoft.com/office/powerpoint/2010/main" val="148687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Cerebral Microvascular Disease (CMVD)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175309"/>
            <a:ext cx="7794703" cy="3503596"/>
          </a:xfrm>
        </p:spPr>
        <p:txBody>
          <a:bodyPr/>
          <a:lstStyle/>
          <a:p>
            <a:pPr marL="0" indent="0" algn="ctr">
              <a:buNone/>
            </a:pPr>
            <a:r>
              <a:rPr lang="en-US" dirty="0"/>
              <a:t>CMVD is one of most prevalent pathologic processes seen by neurologists.</a:t>
            </a:r>
          </a:p>
          <a:p>
            <a:pPr marL="0" indent="0" algn="ctr">
              <a:buNone/>
            </a:pPr>
            <a:endParaRPr lang="en-US" dirty="0"/>
          </a:p>
          <a:p>
            <a:pPr marL="0" indent="0" algn="ctr">
              <a:buNone/>
            </a:pPr>
            <a:r>
              <a:rPr lang="en-US" dirty="0"/>
              <a:t>MRI has increased detection.</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42181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1097560"/>
          </a:xfrm>
        </p:spPr>
        <p:txBody>
          <a:bodyPr>
            <a:normAutofit fontScale="90000"/>
          </a:bodyPr>
          <a:lstStyle/>
          <a:p>
            <a:pPr algn="ctr"/>
            <a:r>
              <a:rPr lang="en-US" dirty="0"/>
              <a:t>Maintain the Highways for Blood Transport</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711841"/>
            <a:ext cx="7794702" cy="3472717"/>
          </a:xfrm>
        </p:spPr>
        <p:txBody>
          <a:bodyPr/>
          <a:lstStyle/>
          <a:p>
            <a:pPr marL="0" indent="0" algn="ctr">
              <a:buNone/>
            </a:pPr>
            <a:r>
              <a:rPr lang="en-US" dirty="0"/>
              <a:t>The system of blood transportation is essential for the maintenance of health.</a:t>
            </a:r>
          </a:p>
          <a:p>
            <a:pPr marL="0" indent="0" algn="ctr">
              <a:buNone/>
            </a:pPr>
            <a:endParaRPr lang="en-US" dirty="0"/>
          </a:p>
          <a:p>
            <a:pPr marL="0" indent="0" algn="ctr">
              <a:buNone/>
            </a:pPr>
            <a:r>
              <a:rPr lang="en-US" dirty="0"/>
              <a:t>The heart is the engine moving blood through the pulmonary and systemic vessels.</a:t>
            </a:r>
          </a:p>
        </p:txBody>
      </p:sp>
    </p:spTree>
    <p:extLst>
      <p:ext uri="{BB962C8B-B14F-4D97-AF65-F5344CB8AC3E}">
        <p14:creationId xmlns:p14="http://schemas.microsoft.com/office/powerpoint/2010/main" val="2125740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CMVD- MRI Biomarker Diagnosis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07419"/>
            <a:ext cx="7794703" cy="4071486"/>
          </a:xfrm>
        </p:spPr>
        <p:txBody>
          <a:bodyPr/>
          <a:lstStyle/>
          <a:p>
            <a:pPr marL="0" indent="0" algn="ctr">
              <a:buNone/>
            </a:pPr>
            <a:r>
              <a:rPr lang="en-US" dirty="0"/>
              <a:t>Subcortical infarct</a:t>
            </a:r>
          </a:p>
          <a:p>
            <a:pPr marL="0" indent="0" algn="ctr">
              <a:buNone/>
            </a:pPr>
            <a:r>
              <a:rPr lang="en-US" dirty="0"/>
              <a:t>White matter hyperintensity (WMH)</a:t>
            </a:r>
          </a:p>
          <a:p>
            <a:pPr marL="0" indent="0" algn="ctr">
              <a:buNone/>
            </a:pPr>
            <a:r>
              <a:rPr lang="en-US" dirty="0" err="1"/>
              <a:t>Lacune</a:t>
            </a:r>
            <a:endParaRPr lang="en-US" dirty="0"/>
          </a:p>
          <a:p>
            <a:pPr marL="0" indent="0" algn="ctr">
              <a:buNone/>
            </a:pPr>
            <a:r>
              <a:rPr lang="en-US" dirty="0"/>
              <a:t>Cerebral microbleed (CMB)</a:t>
            </a:r>
          </a:p>
          <a:p>
            <a:pPr marL="0" indent="0" algn="ctr">
              <a:buNone/>
            </a:pPr>
            <a:r>
              <a:rPr lang="en-US" dirty="0"/>
              <a:t>Enlarged perivascular space (PVS)</a:t>
            </a:r>
          </a:p>
          <a:p>
            <a:pPr marL="0" indent="0" algn="ctr">
              <a:buNone/>
            </a:pPr>
            <a:r>
              <a:rPr lang="en-US" dirty="0"/>
              <a:t>Cerebral atrophy</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73326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CMVD and Dementia</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1025910" y="1545928"/>
            <a:ext cx="7794703" cy="3316004"/>
          </a:xfrm>
        </p:spPr>
        <p:txBody>
          <a:bodyPr/>
          <a:lstStyle/>
          <a:p>
            <a:pPr marL="0" indent="0" algn="ctr">
              <a:buNone/>
            </a:pPr>
            <a:r>
              <a:rPr lang="en-US" dirty="0"/>
              <a:t>Endothelial cells are damaged by inflammation.</a:t>
            </a:r>
          </a:p>
          <a:p>
            <a:pPr marL="0" indent="0" algn="ctr">
              <a:buNone/>
            </a:pPr>
            <a:endParaRPr lang="en-US" dirty="0"/>
          </a:p>
          <a:p>
            <a:pPr marL="0" indent="0" algn="ctr">
              <a:buNone/>
            </a:pPr>
            <a:r>
              <a:rPr lang="en-US" dirty="0"/>
              <a:t>Increased cytokines such as TNF-alpha, IL-1 beta, IL-10, IL-21, IL-23 have been linked to white matter hyperintensities (WMH) which is the main surrogate marker for CMVD.</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2176583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CMVD and Dementia</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21365"/>
            <a:ext cx="7794703" cy="3542371"/>
          </a:xfrm>
        </p:spPr>
        <p:txBody>
          <a:bodyPr/>
          <a:lstStyle/>
          <a:p>
            <a:pPr marL="0" indent="0" algn="ctr">
              <a:buNone/>
            </a:pPr>
            <a:r>
              <a:rPr lang="en-US" dirty="0"/>
              <a:t>CMVD causes reduced cerebral blood flow (CBF).</a:t>
            </a:r>
          </a:p>
          <a:p>
            <a:pPr marL="0" indent="0" algn="ctr">
              <a:buNone/>
            </a:pPr>
            <a:endParaRPr lang="en-US" dirty="0"/>
          </a:p>
          <a:p>
            <a:pPr marL="0" indent="0" algn="ctr">
              <a:buNone/>
            </a:pPr>
            <a:r>
              <a:rPr lang="en-US" dirty="0"/>
              <a:t>Decreased CBF heightens the risk of dementia.</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2489018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Microvascular Cerebral Disease (CMVD)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175309"/>
            <a:ext cx="7794703" cy="3503596"/>
          </a:xfrm>
        </p:spPr>
        <p:txBody>
          <a:bodyPr/>
          <a:lstStyle/>
          <a:p>
            <a:pPr marL="0" indent="0" algn="ctr">
              <a:buNone/>
            </a:pPr>
            <a:r>
              <a:rPr lang="en-US" dirty="0"/>
              <a:t>CMVD contributes to at least 45% of dementia cases and global functional decline.</a:t>
            </a:r>
          </a:p>
          <a:p>
            <a:pPr marL="0" indent="0" algn="ctr">
              <a:buNone/>
            </a:pPr>
            <a:endParaRPr lang="en-US" dirty="0"/>
          </a:p>
          <a:p>
            <a:pPr marL="0" indent="0" algn="ctr">
              <a:buNone/>
            </a:pPr>
            <a:r>
              <a:rPr lang="en-US" dirty="0"/>
              <a:t>CMVD causes about 25% of strokes.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948278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MVD and Dementia</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167161"/>
            <a:ext cx="7794703" cy="4196576"/>
          </a:xfrm>
        </p:spPr>
        <p:txBody>
          <a:bodyPr/>
          <a:lstStyle/>
          <a:p>
            <a:pPr marL="0" indent="0" algn="ctr">
              <a:buNone/>
            </a:pPr>
            <a:r>
              <a:rPr lang="en-US" dirty="0"/>
              <a:t>Reduced CBF not only prevents an adequate supply of energy to the brain, but also, impairs the ability to remove toxic molecules such as amyloid beta and tau proteins.</a:t>
            </a:r>
          </a:p>
          <a:p>
            <a:pPr marL="0" indent="0" algn="ctr">
              <a:buNone/>
            </a:pPr>
            <a:endParaRPr lang="en-US" dirty="0"/>
          </a:p>
          <a:p>
            <a:pPr marL="0" indent="0" algn="ctr">
              <a:buNone/>
            </a:pPr>
            <a:r>
              <a:rPr lang="en-US" dirty="0"/>
              <a:t>Therefore, no surprise that decreased CBF is also associated with Alzheimer’s disease (AD).</a:t>
            </a:r>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2612913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Microvascular Cerebral Disease (CMVD)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48051"/>
            <a:ext cx="7794703" cy="3830854"/>
          </a:xfrm>
        </p:spPr>
        <p:txBody>
          <a:bodyPr/>
          <a:lstStyle/>
          <a:p>
            <a:pPr marL="0" indent="0" algn="ctr">
              <a:buNone/>
            </a:pPr>
            <a:r>
              <a:rPr lang="en-US" dirty="0"/>
              <a:t>CMVD includes the arterioles and capillaries.</a:t>
            </a:r>
          </a:p>
          <a:p>
            <a:pPr marL="0" indent="0" algn="ctr">
              <a:buNone/>
            </a:pPr>
            <a:endParaRPr lang="en-US" dirty="0"/>
          </a:p>
          <a:p>
            <a:pPr marL="0" indent="0" algn="ctr">
              <a:buNone/>
            </a:pPr>
            <a:r>
              <a:rPr lang="en-US" dirty="0"/>
              <a:t>These micro vessels are imbedded in the neurovascular unit (NVU).</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010529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Microvascular Cerebral Disease (CMVD)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96177"/>
            <a:ext cx="7794703" cy="3782728"/>
          </a:xfrm>
        </p:spPr>
        <p:txBody>
          <a:bodyPr/>
          <a:lstStyle/>
          <a:p>
            <a:pPr marL="0" indent="0" algn="ctr">
              <a:buNone/>
            </a:pPr>
            <a:r>
              <a:rPr lang="en-US" dirty="0"/>
              <a:t>The NVU architecture is involved in cerebrovascular and neurodegenerative disease.</a:t>
            </a:r>
          </a:p>
          <a:p>
            <a:pPr marL="0" indent="0" algn="ctr">
              <a:buNone/>
            </a:pPr>
            <a:endParaRPr lang="en-US" dirty="0"/>
          </a:p>
          <a:p>
            <a:pPr marL="0" indent="0" algn="ctr">
              <a:buNone/>
            </a:pPr>
            <a:r>
              <a:rPr lang="en-US" dirty="0"/>
              <a:t>The NVU regulates pathogen entry, entry of substances through the blood (BBB), delivery of oxygen and nutrients along with removal metabolic by-products and heat.</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39475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 Pathogenesis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088681"/>
            <a:ext cx="7794703" cy="3590223"/>
          </a:xfrm>
        </p:spPr>
        <p:txBody>
          <a:bodyPr/>
          <a:lstStyle/>
          <a:p>
            <a:pPr marL="0" indent="0" algn="ctr">
              <a:buNone/>
            </a:pPr>
            <a:r>
              <a:rPr lang="en-US" dirty="0"/>
              <a:t>Decreased CBF is associated with NVU dysfunction.</a:t>
            </a:r>
          </a:p>
          <a:p>
            <a:pPr marL="0" indent="0" algn="ctr">
              <a:buNone/>
            </a:pPr>
            <a:endParaRPr lang="en-US" dirty="0"/>
          </a:p>
          <a:p>
            <a:pPr marL="0" indent="0" algn="ctr">
              <a:buNone/>
            </a:pPr>
            <a:r>
              <a:rPr lang="en-US" dirty="0"/>
              <a:t>The reduced CBF can cause hypoxia, BBB leakage, inflammation, edema and oligodendrocyte dysfunction.</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577056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Microvascular Disease</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605775"/>
            <a:ext cx="7794703" cy="3757961"/>
          </a:xfrm>
        </p:spPr>
        <p:txBody>
          <a:bodyPr/>
          <a:lstStyle/>
          <a:p>
            <a:pPr marL="0" indent="0" algn="ctr">
              <a:buNone/>
            </a:pPr>
            <a:r>
              <a:rPr lang="en-US" dirty="0"/>
              <a:t>Communication between the endothelium and various cells in the neurovascular unit (SMCs, pericytes, glial cells, astrocytes) is critical for a healthy blood brain barrier (BBB).</a:t>
            </a:r>
          </a:p>
          <a:p>
            <a:pPr marL="0" indent="0" algn="ctr">
              <a:buNone/>
            </a:pPr>
            <a:endParaRPr lang="en-US" dirty="0"/>
          </a:p>
          <a:p>
            <a:pPr marL="0" indent="0" algn="ctr">
              <a:buNone/>
            </a:pPr>
            <a:r>
              <a:rPr lang="en-US" dirty="0"/>
              <a:t>Therefore, CMVD leads to an impaired BBB.</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872602"/>
            <a:ext cx="7794703" cy="923330"/>
          </a:xfrm>
          <a:prstGeom prst="rect">
            <a:avLst/>
          </a:prstGeom>
          <a:noFill/>
        </p:spPr>
        <p:txBody>
          <a:bodyPr wrap="square" rtlCol="0">
            <a:spAutoFit/>
          </a:bodyPr>
          <a:lstStyle/>
          <a:p>
            <a:pPr algn="ctr"/>
            <a:r>
              <a:rPr lang="en-US" dirty="0">
                <a:solidFill>
                  <a:schemeClr val="tx1">
                    <a:lumMod val="60000"/>
                    <a:lumOff val="40000"/>
                  </a:schemeClr>
                </a:solidFill>
              </a:rPr>
              <a:t>Hakim, A. M. (2019). "Small Vessel Disease.“                                                    </a:t>
            </a:r>
            <a:r>
              <a:rPr lang="en-US" i="1" dirty="0">
                <a:solidFill>
                  <a:schemeClr val="tx1">
                    <a:lumMod val="60000"/>
                    <a:lumOff val="40000"/>
                  </a:schemeClr>
                </a:solidFill>
              </a:rPr>
              <a:t>Frontiers in Neurology</a:t>
            </a:r>
            <a:r>
              <a:rPr lang="en-US" dirty="0">
                <a:solidFill>
                  <a:schemeClr val="tx1">
                    <a:lumMod val="60000"/>
                    <a:lumOff val="40000"/>
                  </a:schemeClr>
                </a:solidFill>
              </a:rPr>
              <a:t> </a:t>
            </a:r>
            <a:r>
              <a:rPr lang="en-US" b="1" dirty="0">
                <a:solidFill>
                  <a:schemeClr val="tx1">
                    <a:lumMod val="60000"/>
                    <a:lumOff val="40000"/>
                  </a:schemeClr>
                </a:solidFill>
              </a:rPr>
              <a:t>10</a:t>
            </a:r>
            <a:r>
              <a:rPr lang="en-US" dirty="0">
                <a:solidFill>
                  <a:schemeClr val="tx1">
                    <a:lumMod val="60000"/>
                    <a:lumOff val="40000"/>
                  </a:schemeClr>
                </a:solidFill>
              </a:rPr>
              <a:t>: 1020-1020.</a:t>
            </a:r>
          </a:p>
          <a:p>
            <a:pPr algn="ctr"/>
            <a:r>
              <a:rPr lang="en-US" dirty="0">
                <a:solidFill>
                  <a:schemeClr val="tx1">
                    <a:lumMod val="60000"/>
                    <a:lumOff val="40000"/>
                  </a:schemeClr>
                </a:solidFill>
              </a:rPr>
              <a:t>	</a:t>
            </a:r>
          </a:p>
        </p:txBody>
      </p:sp>
    </p:spTree>
    <p:extLst>
      <p:ext uri="{BB962C8B-B14F-4D97-AF65-F5344CB8AC3E}">
        <p14:creationId xmlns:p14="http://schemas.microsoft.com/office/powerpoint/2010/main" val="560694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fontScale="90000"/>
          </a:bodyPr>
          <a:lstStyle/>
          <a:p>
            <a:pPr algn="ctr"/>
            <a:r>
              <a:rPr lang="en-US" dirty="0"/>
              <a:t>Microvascular Cerebral Disease (CMVD)</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136807"/>
            <a:ext cx="7794703" cy="3542097"/>
          </a:xfrm>
        </p:spPr>
        <p:txBody>
          <a:bodyPr/>
          <a:lstStyle/>
          <a:p>
            <a:pPr marL="0" indent="0" algn="ctr">
              <a:buNone/>
            </a:pPr>
            <a:r>
              <a:rPr lang="en-US" dirty="0"/>
              <a:t>The NVU architecture differs in each                    vascular segment.</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74442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552"/>
            <a:ext cx="7794702" cy="685800"/>
          </a:xfrm>
        </p:spPr>
        <p:txBody>
          <a:bodyPr>
            <a:normAutofit fontScale="90000"/>
          </a:bodyPr>
          <a:lstStyle/>
          <a:p>
            <a:pPr algn="ctr"/>
            <a:r>
              <a:rPr lang="en-US" dirty="0"/>
              <a:t>Arteries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240337"/>
            <a:ext cx="7794703" cy="1200329"/>
          </a:xfrm>
          <a:prstGeom prst="rect">
            <a:avLst/>
          </a:prstGeom>
          <a:noFill/>
        </p:spPr>
        <p:txBody>
          <a:bodyPr wrap="square" rtlCol="0">
            <a:spAutoFit/>
          </a:bodyPr>
          <a:lstStyle/>
          <a:p>
            <a:pPr algn="ctr"/>
            <a:r>
              <a:rPr lang="en-US" dirty="0">
                <a:solidFill>
                  <a:schemeClr val="tx1">
                    <a:lumMod val="60000"/>
                    <a:lumOff val="40000"/>
                  </a:schemeClr>
                </a:solidFill>
              </a:rPr>
              <a:t>SEER Training Modules, Classification &amp; Structure of Blood Vessels. U. S. National Institutes of Health, National Cancer Institute. 16-05-2020. </a:t>
            </a:r>
            <a:r>
              <a:rPr lang="en-US" i="1" dirty="0">
                <a:solidFill>
                  <a:schemeClr val="tx1">
                    <a:lumMod val="60000"/>
                    <a:lumOff val="40000"/>
                  </a:schemeClr>
                </a:solidFill>
              </a:rPr>
              <a:t>https://training.seer.cancer.gov/anatomy/cardiovascular/blood/classification.html	</a:t>
            </a:r>
            <a:r>
              <a:rPr lang="en-US" dirty="0">
                <a:solidFill>
                  <a:schemeClr val="tx1">
                    <a:lumMod val="60000"/>
                    <a:lumOff val="40000"/>
                  </a:schemeClr>
                </a:solidFill>
              </a:rPr>
              <a:t>	. </a:t>
            </a:r>
            <a:endParaRPr lang="en-US" b="1" dirty="0">
              <a:solidFill>
                <a:schemeClr val="tx1">
                  <a:lumMod val="60000"/>
                  <a:lumOff val="40000"/>
                </a:schemeClr>
              </a:solidFill>
            </a:endParaRPr>
          </a:p>
        </p:txBody>
      </p:sp>
      <p:sp>
        <p:nvSpPr>
          <p:cNvPr id="4" name="Content Placeholder 3">
            <a:extLst>
              <a:ext uri="{FF2B5EF4-FFF2-40B4-BE49-F238E27FC236}">
                <a16:creationId xmlns:a16="http://schemas.microsoft.com/office/drawing/2014/main" id="{9DF394B9-B7B8-4AE4-9778-262FC44F2803}"/>
              </a:ext>
            </a:extLst>
          </p:cNvPr>
          <p:cNvSpPr>
            <a:spLocks noGrp="1"/>
          </p:cNvSpPr>
          <p:nvPr>
            <p:ph idx="1"/>
          </p:nvPr>
        </p:nvSpPr>
        <p:spPr>
          <a:xfrm>
            <a:off x="914398" y="1145219"/>
            <a:ext cx="7794702" cy="4039340"/>
          </a:xfrm>
        </p:spPr>
        <p:txBody>
          <a:bodyPr/>
          <a:lstStyle/>
          <a:p>
            <a:pPr marL="0" indent="0" algn="ctr">
              <a:buNone/>
            </a:pPr>
            <a:r>
              <a:rPr lang="en-US" dirty="0"/>
              <a:t>Larger arteries branch repeatedly until the microscopic arterioles are reached.</a:t>
            </a:r>
          </a:p>
          <a:p>
            <a:pPr marL="0" indent="0" algn="ctr">
              <a:buNone/>
            </a:pPr>
            <a:endParaRPr lang="en-US" dirty="0"/>
          </a:p>
          <a:p>
            <a:pPr marL="0" indent="0" algn="ctr">
              <a:buNone/>
            </a:pPr>
            <a:r>
              <a:rPr lang="en-US" dirty="0"/>
              <a:t>Arterioles play a critical role in regulating flow of blood to tissue capillaries.</a:t>
            </a:r>
          </a:p>
        </p:txBody>
      </p:sp>
    </p:spTree>
    <p:extLst>
      <p:ext uri="{BB962C8B-B14F-4D97-AF65-F5344CB8AC3E}">
        <p14:creationId xmlns:p14="http://schemas.microsoft.com/office/powerpoint/2010/main" val="22927455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(arteriole)- NVU</a:t>
            </a:r>
          </a:p>
        </p:txBody>
      </p:sp>
      <p:pic>
        <p:nvPicPr>
          <p:cNvPr id="9" name="Content Placeholder 8" descr="A close up of a map&#10;&#10;Description automatically generated">
            <a:extLst>
              <a:ext uri="{FF2B5EF4-FFF2-40B4-BE49-F238E27FC236}">
                <a16:creationId xmlns:a16="http://schemas.microsoft.com/office/drawing/2014/main" id="{30920692-EF7C-4037-A7C9-9EAD9C296A28}"/>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0743"/>
          <a:stretch/>
        </p:blipFill>
        <p:spPr>
          <a:xfrm>
            <a:off x="1414914" y="1434164"/>
            <a:ext cx="6824311" cy="3994483"/>
          </a:xfrm>
        </p:spPr>
      </p:pic>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15829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(capillary)- NVU</a:t>
            </a:r>
          </a:p>
        </p:txBody>
      </p:sp>
      <p:pic>
        <p:nvPicPr>
          <p:cNvPr id="5" name="Content Placeholder 4" descr="A screenshot of a cell phone screen with text&#10;&#10;Description automatically generated">
            <a:extLst>
              <a:ext uri="{FF2B5EF4-FFF2-40B4-BE49-F238E27FC236}">
                <a16:creationId xmlns:a16="http://schemas.microsoft.com/office/drawing/2014/main" id="{B5F05B96-7A3C-4956-8C0D-CF21517F467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49400" y="1493044"/>
            <a:ext cx="6524625" cy="3886200"/>
          </a:xfrm>
        </p:spPr>
      </p:pic>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
        <p:nvSpPr>
          <p:cNvPr id="7" name="TextBox 6">
            <a:extLst>
              <a:ext uri="{FF2B5EF4-FFF2-40B4-BE49-F238E27FC236}">
                <a16:creationId xmlns:a16="http://schemas.microsoft.com/office/drawing/2014/main" id="{BE912363-F125-4CE2-944A-943D726381F7}"/>
              </a:ext>
            </a:extLst>
          </p:cNvPr>
          <p:cNvSpPr txBox="1"/>
          <p:nvPr/>
        </p:nvSpPr>
        <p:spPr>
          <a:xfrm>
            <a:off x="3397717" y="1185033"/>
            <a:ext cx="3053978" cy="646331"/>
          </a:xfrm>
          <a:prstGeom prst="rect">
            <a:avLst/>
          </a:prstGeom>
          <a:noFill/>
        </p:spPr>
        <p:txBody>
          <a:bodyPr wrap="none" rtlCol="0">
            <a:spAutoFit/>
          </a:bodyPr>
          <a:lstStyle/>
          <a:p>
            <a:r>
              <a:rPr lang="en-US" dirty="0"/>
              <a:t>Pericytes found in capillaries</a:t>
            </a:r>
          </a:p>
          <a:p>
            <a:r>
              <a:rPr lang="en-US" dirty="0"/>
              <a:t>SMCs found in arterioles</a:t>
            </a:r>
          </a:p>
        </p:txBody>
      </p:sp>
    </p:spTree>
    <p:extLst>
      <p:ext uri="{BB962C8B-B14F-4D97-AF65-F5344CB8AC3E}">
        <p14:creationId xmlns:p14="http://schemas.microsoft.com/office/powerpoint/2010/main" val="3584491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 Risk Factors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037062"/>
            <a:ext cx="7794703" cy="4641843"/>
          </a:xfrm>
        </p:spPr>
        <p:txBody>
          <a:bodyPr>
            <a:normAutofit fontScale="92500" lnSpcReduction="10000"/>
          </a:bodyPr>
          <a:lstStyle/>
          <a:p>
            <a:pPr marL="0" indent="0" algn="ctr">
              <a:buNone/>
            </a:pPr>
            <a:r>
              <a:rPr lang="en-US" dirty="0"/>
              <a:t>#1 is BP &gt; 140/90</a:t>
            </a:r>
          </a:p>
          <a:p>
            <a:pPr marL="0" indent="0" algn="ctr">
              <a:buNone/>
            </a:pPr>
            <a:r>
              <a:rPr lang="en-US" dirty="0"/>
              <a:t>Age</a:t>
            </a:r>
          </a:p>
          <a:p>
            <a:pPr marL="0" indent="0" algn="ctr">
              <a:buNone/>
            </a:pPr>
            <a:r>
              <a:rPr lang="en-US" dirty="0"/>
              <a:t>DM</a:t>
            </a:r>
          </a:p>
          <a:p>
            <a:pPr marL="0" indent="0" algn="ctr">
              <a:buNone/>
            </a:pPr>
            <a:r>
              <a:rPr lang="en-US" dirty="0"/>
              <a:t>OSA</a:t>
            </a:r>
          </a:p>
          <a:p>
            <a:pPr marL="0" indent="0" algn="ctr">
              <a:buNone/>
            </a:pPr>
            <a:r>
              <a:rPr lang="en-US" dirty="0"/>
              <a:t>Smoking</a:t>
            </a:r>
          </a:p>
          <a:p>
            <a:pPr marL="0" indent="0" algn="ctr">
              <a:buNone/>
            </a:pPr>
            <a:r>
              <a:rPr lang="en-US" dirty="0"/>
              <a:t>CKD</a:t>
            </a:r>
          </a:p>
          <a:p>
            <a:pPr marL="0" indent="0" algn="ctr">
              <a:buNone/>
            </a:pPr>
            <a:r>
              <a:rPr lang="en-US" dirty="0"/>
              <a:t>ASVD with subcortical stroke</a:t>
            </a:r>
          </a:p>
          <a:p>
            <a:pPr marL="0" indent="0" algn="ctr">
              <a:buNone/>
            </a:pPr>
            <a:r>
              <a:rPr lang="en-US" dirty="0"/>
              <a:t> Hypercholesterolemia</a:t>
            </a:r>
          </a:p>
          <a:p>
            <a:pPr marL="0" indent="0" algn="ctr">
              <a:buNone/>
            </a:pPr>
            <a:r>
              <a:rPr lang="en-US" dirty="0"/>
              <a:t>Genetic –cerebral autosomal dominant arteriopathy with subcortical infarcts and leukoencephalopathy (CADASIL) ~3/100,000s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758320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Pathogenesis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96177"/>
            <a:ext cx="7794703" cy="3782728"/>
          </a:xfrm>
        </p:spPr>
        <p:txBody>
          <a:bodyPr/>
          <a:lstStyle/>
          <a:p>
            <a:pPr marL="0" indent="0" algn="ctr">
              <a:buNone/>
            </a:pPr>
            <a:r>
              <a:rPr lang="en-US" dirty="0"/>
              <a:t>The pathogenesis is believed to involve atherosclerosis and microaneurysm.</a:t>
            </a:r>
          </a:p>
          <a:p>
            <a:pPr marL="0" indent="0" algn="ctr">
              <a:buNone/>
            </a:pPr>
            <a:endParaRPr lang="en-US" dirty="0"/>
          </a:p>
          <a:p>
            <a:pPr marL="0" indent="0" algn="ctr">
              <a:buNone/>
            </a:pPr>
            <a:r>
              <a:rPr lang="en-US" dirty="0"/>
              <a:t>As the media-to-lumen ratio increases (akin to increasing CIMT) there is decreased cerebral blood flow (CBF).</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40320921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 Pathogenesis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2146433"/>
            <a:ext cx="7794703" cy="3532471"/>
          </a:xfrm>
        </p:spPr>
        <p:txBody>
          <a:bodyPr/>
          <a:lstStyle/>
          <a:p>
            <a:pPr marL="0" indent="0" algn="ctr">
              <a:buNone/>
            </a:pPr>
            <a:r>
              <a:rPr lang="en-US" dirty="0"/>
              <a:t>CMVD due to amyloid-B deposition occurs in the larger arterioles.</a:t>
            </a:r>
          </a:p>
          <a:p>
            <a:pPr marL="0" indent="0" algn="ctr">
              <a:buNone/>
            </a:pPr>
            <a:endParaRPr lang="en-US" dirty="0"/>
          </a:p>
          <a:p>
            <a:pPr marL="0" indent="0" algn="ctr">
              <a:buNone/>
            </a:pPr>
            <a:r>
              <a:rPr lang="en-US" dirty="0"/>
              <a:t>The deposits are in the tunica media surrounding the SMCs.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783211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 Pathogenesis</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934677"/>
            <a:ext cx="7794703" cy="3744227"/>
          </a:xfrm>
        </p:spPr>
        <p:txBody>
          <a:bodyPr/>
          <a:lstStyle/>
          <a:p>
            <a:pPr marL="0" indent="0" algn="ctr">
              <a:buNone/>
            </a:pPr>
            <a:r>
              <a:rPr lang="en-US" dirty="0"/>
              <a:t>This amyloid angiopathy causes loss of vessel compliance, decreased vessel reactivity and increased risk of CMB.</a:t>
            </a:r>
          </a:p>
          <a:p>
            <a:pPr marL="0" indent="0" algn="ctr">
              <a:buNone/>
            </a:pPr>
            <a:endParaRPr lang="en-US" dirty="0"/>
          </a:p>
          <a:p>
            <a:pPr marL="0" indent="0" algn="ctr">
              <a:buNone/>
            </a:pPr>
            <a:r>
              <a:rPr lang="en-US" dirty="0"/>
              <a:t>The above leads to altered NVU connectivity along with increased WMH and cortical atrophy.</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7738443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9702-37D3-4229-B21E-9E01050B0DEC}"/>
              </a:ext>
            </a:extLst>
          </p:cNvPr>
          <p:cNvSpPr>
            <a:spLocks noGrp="1"/>
          </p:cNvSpPr>
          <p:nvPr>
            <p:ph type="title"/>
          </p:nvPr>
        </p:nvSpPr>
        <p:spPr>
          <a:xfrm>
            <a:off x="838200" y="0"/>
            <a:ext cx="8007350" cy="381000"/>
          </a:xfrm>
        </p:spPr>
        <p:txBody>
          <a:bodyPr>
            <a:normAutofit fontScale="90000"/>
          </a:bodyPr>
          <a:lstStyle/>
          <a:p>
            <a:pPr algn="ctr">
              <a:defRPr/>
            </a:pPr>
            <a:r>
              <a:rPr lang="en-US" sz="3600" dirty="0"/>
              <a:t>Vascular Dementia (</a:t>
            </a:r>
            <a:r>
              <a:rPr lang="en-US" sz="3600" dirty="0" err="1"/>
              <a:t>VaD</a:t>
            </a:r>
            <a:r>
              <a:rPr lang="en-US" sz="3600" dirty="0"/>
              <a:t>)</a:t>
            </a:r>
          </a:p>
        </p:txBody>
      </p:sp>
      <p:sp>
        <p:nvSpPr>
          <p:cNvPr id="3" name="Content Placeholder 2">
            <a:extLst>
              <a:ext uri="{FF2B5EF4-FFF2-40B4-BE49-F238E27FC236}">
                <a16:creationId xmlns:a16="http://schemas.microsoft.com/office/drawing/2014/main" id="{4B014980-1AA2-4EE5-8D97-8DA85BF8507E}"/>
              </a:ext>
            </a:extLst>
          </p:cNvPr>
          <p:cNvSpPr>
            <a:spLocks noGrp="1"/>
          </p:cNvSpPr>
          <p:nvPr>
            <p:ph idx="1"/>
          </p:nvPr>
        </p:nvSpPr>
        <p:spPr>
          <a:xfrm>
            <a:off x="304800" y="1371600"/>
            <a:ext cx="8540750" cy="3886200"/>
          </a:xfrm>
        </p:spPr>
        <p:txBody>
          <a:bodyPr/>
          <a:lstStyle/>
          <a:p>
            <a:pPr>
              <a:defRPr/>
            </a:pPr>
            <a:endParaRPr lang="en-US" sz="2800" dirty="0"/>
          </a:p>
        </p:txBody>
      </p:sp>
      <p:sp>
        <p:nvSpPr>
          <p:cNvPr id="4" name="Footer Placeholder 3">
            <a:extLst>
              <a:ext uri="{FF2B5EF4-FFF2-40B4-BE49-F238E27FC236}">
                <a16:creationId xmlns:a16="http://schemas.microsoft.com/office/drawing/2014/main" id="{C95AF820-E35F-45F1-8136-617D49FD5A8F}"/>
              </a:ext>
            </a:extLst>
          </p:cNvPr>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rgbClr val="FFFFFF"/>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sp>
        <p:nvSpPr>
          <p:cNvPr id="14341" name="TextBox 4">
            <a:extLst>
              <a:ext uri="{FF2B5EF4-FFF2-40B4-BE49-F238E27FC236}">
                <a16:creationId xmlns:a16="http://schemas.microsoft.com/office/drawing/2014/main" id="{F174DF29-282D-4C03-B148-013F0AAFBCD2}"/>
              </a:ext>
            </a:extLst>
          </p:cNvPr>
          <p:cNvSpPr txBox="1">
            <a:spLocks noChangeArrowheads="1"/>
          </p:cNvSpPr>
          <p:nvPr/>
        </p:nvSpPr>
        <p:spPr bwMode="auto">
          <a:xfrm>
            <a:off x="0" y="6426200"/>
            <a:ext cx="880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600" dirty="0">
                <a:solidFill>
                  <a:srgbClr val="FFC000"/>
                </a:solidFill>
              </a:rPr>
              <a:t> </a:t>
            </a:r>
            <a:r>
              <a:rPr lang="en-US" altLang="en-US" sz="1800" dirty="0" err="1">
                <a:solidFill>
                  <a:schemeClr val="tx1">
                    <a:lumMod val="60000"/>
                    <a:lumOff val="40000"/>
                  </a:schemeClr>
                </a:solidFill>
              </a:rPr>
              <a:t>Kalaria</a:t>
            </a:r>
            <a:r>
              <a:rPr lang="en-US" altLang="en-US" sz="1800" dirty="0">
                <a:solidFill>
                  <a:schemeClr val="tx1">
                    <a:lumMod val="60000"/>
                    <a:lumOff val="40000"/>
                  </a:schemeClr>
                </a:solidFill>
              </a:rPr>
              <a:t>, R. N. (2012). </a:t>
            </a:r>
            <a:r>
              <a:rPr lang="en-US" altLang="en-US" sz="1800" i="1" dirty="0">
                <a:solidFill>
                  <a:schemeClr val="tx1">
                    <a:lumMod val="60000"/>
                    <a:lumOff val="40000"/>
                  </a:schemeClr>
                </a:solidFill>
              </a:rPr>
              <a:t>Stroke, 43</a:t>
            </a:r>
            <a:r>
              <a:rPr lang="en-US" altLang="en-US" sz="1800" dirty="0">
                <a:solidFill>
                  <a:schemeClr val="tx1">
                    <a:lumMod val="60000"/>
                    <a:lumOff val="40000"/>
                  </a:schemeClr>
                </a:solidFill>
              </a:rPr>
              <a:t>(9), 2526-2534. </a:t>
            </a:r>
          </a:p>
        </p:txBody>
      </p:sp>
      <p:pic>
        <p:nvPicPr>
          <p:cNvPr id="14342" name="Picture 2">
            <a:extLst>
              <a:ext uri="{FF2B5EF4-FFF2-40B4-BE49-F238E27FC236}">
                <a16:creationId xmlns:a16="http://schemas.microsoft.com/office/drawing/2014/main" id="{9656459E-2C15-4685-A8CC-3DDD520F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391400" cy="599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687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Clinical Presentation</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472665"/>
            <a:ext cx="7794703" cy="4206240"/>
          </a:xfrm>
        </p:spPr>
        <p:txBody>
          <a:bodyPr/>
          <a:lstStyle/>
          <a:p>
            <a:pPr marL="0" indent="0" algn="ctr">
              <a:buNone/>
            </a:pPr>
            <a:r>
              <a:rPr lang="en-US" dirty="0"/>
              <a:t>Clinical findings range from asymptomatic to mild </a:t>
            </a:r>
            <a:r>
              <a:rPr lang="en-US" dirty="0" err="1"/>
              <a:t>sx’s</a:t>
            </a:r>
            <a:r>
              <a:rPr lang="en-US" dirty="0"/>
              <a:t> of cognitive dysfunction                                with incidental MRI dx.</a:t>
            </a:r>
          </a:p>
          <a:p>
            <a:pPr marL="0" indent="0" algn="ctr">
              <a:buNone/>
            </a:pPr>
            <a:endParaRPr lang="en-US" dirty="0"/>
          </a:p>
          <a:p>
            <a:pPr marL="0" indent="0" algn="ctr">
              <a:buNone/>
            </a:pPr>
            <a:r>
              <a:rPr lang="en-US" dirty="0"/>
              <a:t>Others may have acute strokes, dementia, mood disturbances, gait dysfunction, movement disorders and general decline in function.</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42878978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Clinical Presentation</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886551"/>
            <a:ext cx="7794703" cy="3792353"/>
          </a:xfrm>
        </p:spPr>
        <p:txBody>
          <a:bodyPr/>
          <a:lstStyle/>
          <a:p>
            <a:pPr marL="0" indent="0" algn="ctr">
              <a:buNone/>
            </a:pPr>
            <a:r>
              <a:rPr lang="en-US" dirty="0"/>
              <a:t>Amyloid angiopathy may present with focal spells of weakness or numbness.</a:t>
            </a:r>
          </a:p>
          <a:p>
            <a:pPr marL="0" indent="0" algn="ctr">
              <a:buNone/>
            </a:pPr>
            <a:endParaRPr lang="en-US" dirty="0"/>
          </a:p>
          <a:p>
            <a:pPr marL="0" indent="0" algn="ctr">
              <a:buNone/>
            </a:pPr>
            <a:r>
              <a:rPr lang="en-US" dirty="0"/>
              <a:t>This condition may also present with various stages of cognitive impairment.</a:t>
            </a:r>
          </a:p>
          <a:p>
            <a:pPr marL="0" indent="0" algn="ctr">
              <a:buNone/>
            </a:pPr>
            <a:endParaRPr lang="en-US" dirty="0"/>
          </a:p>
          <a:p>
            <a:pPr marL="0" indent="0" algn="ctr">
              <a:buNone/>
            </a:pPr>
            <a:endParaRPr lang="en-US" dirty="0"/>
          </a:p>
          <a:p>
            <a:pPr marL="0" indent="0" algn="ctr">
              <a:buNone/>
            </a:pPr>
            <a:endParaRPr lang="en-US" dirty="0"/>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2597239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114551"/>
            <a:ext cx="7794704" cy="922511"/>
          </a:xfrm>
        </p:spPr>
        <p:txBody>
          <a:bodyPr>
            <a:normAutofit/>
          </a:bodyPr>
          <a:lstStyle/>
          <a:p>
            <a:pPr algn="ctr"/>
            <a:r>
              <a:rPr lang="en-US" dirty="0"/>
              <a:t>CMVD- Presentation</a:t>
            </a:r>
          </a:p>
        </p:txBody>
      </p:sp>
      <p:sp>
        <p:nvSpPr>
          <p:cNvPr id="8" name="Content Placeholder 7">
            <a:extLst>
              <a:ext uri="{FF2B5EF4-FFF2-40B4-BE49-F238E27FC236}">
                <a16:creationId xmlns:a16="http://schemas.microsoft.com/office/drawing/2014/main" id="{7CC26694-8AF6-40EB-8395-27E7F69B65A7}"/>
              </a:ext>
            </a:extLst>
          </p:cNvPr>
          <p:cNvSpPr>
            <a:spLocks noGrp="1"/>
          </p:cNvSpPr>
          <p:nvPr>
            <p:ph idx="1"/>
          </p:nvPr>
        </p:nvSpPr>
        <p:spPr>
          <a:xfrm>
            <a:off x="914398" y="1713297"/>
            <a:ext cx="7794703" cy="3965608"/>
          </a:xfrm>
        </p:spPr>
        <p:txBody>
          <a:bodyPr/>
          <a:lstStyle/>
          <a:p>
            <a:pPr marL="0" indent="0" algn="ctr">
              <a:buNone/>
            </a:pPr>
            <a:r>
              <a:rPr lang="en-US" dirty="0"/>
              <a:t>Capillary amyloid angiopathy is associated with Alzheimer dementia.</a:t>
            </a:r>
          </a:p>
          <a:p>
            <a:pPr marL="0" indent="0" algn="ctr">
              <a:buNone/>
            </a:pPr>
            <a:endParaRPr lang="en-US" dirty="0"/>
          </a:p>
          <a:p>
            <a:pPr marL="0" indent="0" algn="ctr">
              <a:buNone/>
            </a:pPr>
            <a:r>
              <a:rPr lang="en-US" dirty="0"/>
              <a:t>One form is related to inflammation from amyloid deposits which causes altered mental status, focal neurological deficits                    and seizures.</a:t>
            </a:r>
          </a:p>
        </p:txBody>
      </p:sp>
      <p:sp>
        <p:nvSpPr>
          <p:cNvPr id="3" name="TextBox 2">
            <a:extLst>
              <a:ext uri="{FF2B5EF4-FFF2-40B4-BE49-F238E27FC236}">
                <a16:creationId xmlns:a16="http://schemas.microsoft.com/office/drawing/2014/main" id="{27EB0F9D-6058-4E46-A0B7-AFA7B6FF86AF}"/>
              </a:ext>
            </a:extLst>
          </p:cNvPr>
          <p:cNvSpPr txBox="1"/>
          <p:nvPr/>
        </p:nvSpPr>
        <p:spPr>
          <a:xfrm>
            <a:off x="914398" y="5788794"/>
            <a:ext cx="7794703" cy="646331"/>
          </a:xfrm>
          <a:prstGeom prst="rect">
            <a:avLst/>
          </a:prstGeom>
          <a:noFill/>
        </p:spPr>
        <p:txBody>
          <a:bodyPr wrap="square" rtlCol="0">
            <a:spAutoFit/>
          </a:bodyPr>
          <a:lstStyle/>
          <a:p>
            <a:pPr algn="ctr"/>
            <a:r>
              <a:rPr lang="it-IT" dirty="0">
                <a:solidFill>
                  <a:schemeClr val="tx1">
                    <a:lumMod val="60000"/>
                    <a:lumOff val="40000"/>
                  </a:schemeClr>
                </a:solidFill>
              </a:rPr>
              <a:t>Cannistraro, Rocco, et al. </a:t>
            </a:r>
            <a:r>
              <a:rPr lang="en-US" dirty="0">
                <a:solidFill>
                  <a:schemeClr val="tx1">
                    <a:lumMod val="60000"/>
                    <a:lumOff val="40000"/>
                  </a:schemeClr>
                </a:solidFill>
              </a:rPr>
              <a:t>CNS small vessel disease: A clinical review. </a:t>
            </a:r>
            <a:r>
              <a:rPr lang="en-US" i="1" dirty="0">
                <a:solidFill>
                  <a:schemeClr val="tx1">
                    <a:lumMod val="60000"/>
                    <a:lumOff val="40000"/>
                  </a:schemeClr>
                </a:solidFill>
              </a:rPr>
              <a:t>Neurology</a:t>
            </a:r>
            <a:r>
              <a:rPr lang="en-US" dirty="0">
                <a:solidFill>
                  <a:schemeClr val="tx1">
                    <a:lumMod val="60000"/>
                    <a:lumOff val="40000"/>
                  </a:schemeClr>
                </a:solidFill>
              </a:rPr>
              <a:t>. 2019; 92 (24):1146-1156. </a:t>
            </a:r>
            <a:endParaRPr lang="en-US" b="1" dirty="0">
              <a:solidFill>
                <a:schemeClr val="tx1">
                  <a:lumMod val="60000"/>
                  <a:lumOff val="40000"/>
                </a:schemeClr>
              </a:solidFill>
            </a:endParaRPr>
          </a:p>
        </p:txBody>
      </p:sp>
    </p:spTree>
    <p:extLst>
      <p:ext uri="{BB962C8B-B14F-4D97-AF65-F5344CB8AC3E}">
        <p14:creationId xmlns:p14="http://schemas.microsoft.com/office/powerpoint/2010/main" val="338502900"/>
      </p:ext>
    </p:extLst>
  </p:cSld>
  <p:clrMapOvr>
    <a:masterClrMapping/>
  </p:clrMapOvr>
</p:sld>
</file>

<file path=ppt/theme/theme1.xml><?xml version="1.0" encoding="utf-8"?>
<a:theme xmlns:a="http://schemas.openxmlformats.org/drawingml/2006/main" name="BDM">
  <a:themeElements>
    <a:clrScheme name="Custom 1">
      <a:dk1>
        <a:srgbClr val="003C71"/>
      </a:dk1>
      <a:lt1>
        <a:sysClr val="window" lastClr="FFFFFF"/>
      </a:lt1>
      <a:dk2>
        <a:srgbClr val="789D4A"/>
      </a:dk2>
      <a:lt2>
        <a:srgbClr val="E7E6E6"/>
      </a:lt2>
      <a:accent1>
        <a:srgbClr val="426DA9"/>
      </a:accent1>
      <a:accent2>
        <a:srgbClr val="CC8A00"/>
      </a:accent2>
      <a:accent3>
        <a:srgbClr val="7E5475"/>
      </a:accent3>
      <a:accent4>
        <a:srgbClr val="788F98"/>
      </a:accent4>
      <a:accent5>
        <a:srgbClr val="8C857B"/>
      </a:accent5>
      <a:accent6>
        <a:srgbClr val="B7BF10"/>
      </a:accent6>
      <a:hlink>
        <a:srgbClr val="0563C1"/>
      </a:hlink>
      <a:folHlink>
        <a:srgbClr val="954F72"/>
      </a:folHlink>
    </a:clrScheme>
    <a:fontScheme name="BD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M" id="{4AA08094-3110-4002-9B46-43B9B6D63E8D}" vid="{1C6F82A6-45F6-4ABE-989E-314056DB0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6ED1032DADE24E9BAD2DB4561DA2DD" ma:contentTypeVersion="13" ma:contentTypeDescription="Create a new document." ma:contentTypeScope="" ma:versionID="286d8da56ab5f109d0ec19d3c1c27fae">
  <xsd:schema xmlns:xsd="http://www.w3.org/2001/XMLSchema" xmlns:xs="http://www.w3.org/2001/XMLSchema" xmlns:p="http://schemas.microsoft.com/office/2006/metadata/properties" xmlns:ns3="bf4b6cc5-b547-4d2f-983a-3d59638d3a9a" xmlns:ns4="0e2d5cfa-9485-45d1-bf0d-31517d07897f" targetNamespace="http://schemas.microsoft.com/office/2006/metadata/properties" ma:root="true" ma:fieldsID="946d8a550dd23d98b392ada1c49b216f" ns3:_="" ns4:_="">
    <xsd:import namespace="bf4b6cc5-b547-4d2f-983a-3d59638d3a9a"/>
    <xsd:import namespace="0e2d5cfa-9485-45d1-bf0d-31517d0789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b6cc5-b547-4d2f-983a-3d59638d3a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2d5cfa-9485-45d1-bf0d-31517d0789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0BE126-65D5-4415-B66F-D9431195EE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b6cc5-b547-4d2f-983a-3d59638d3a9a"/>
    <ds:schemaRef ds:uri="0e2d5cfa-9485-45d1-bf0d-31517d078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C0FB36-1A0A-4B98-8BD4-98FDA67EDECB}">
  <ds:schemaRefs>
    <ds:schemaRef ds:uri="http://schemas.microsoft.com/sharepoint/v3/contenttype/forms"/>
  </ds:schemaRefs>
</ds:datastoreItem>
</file>

<file path=customXml/itemProps3.xml><?xml version="1.0" encoding="utf-8"?>
<ds:datastoreItem xmlns:ds="http://schemas.openxmlformats.org/officeDocument/2006/customXml" ds:itemID="{18230684-F61B-4D49-BE7E-FF85BC5832D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BDM</Template>
  <TotalTime>2285</TotalTime>
  <Words>8995</Words>
  <Application>Microsoft Office PowerPoint</Application>
  <PresentationFormat>On-screen Show (4:3)</PresentationFormat>
  <Paragraphs>963</Paragraphs>
  <Slides>125</Slides>
  <Notes>117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125</vt:i4>
      </vt:variant>
    </vt:vector>
  </HeadingPairs>
  <TitlesOfParts>
    <vt:vector size="135" baseType="lpstr">
      <vt:lpstr>AdvOT7b515deb</vt:lpstr>
      <vt:lpstr>AdvOT7b515deb+fb</vt:lpstr>
      <vt:lpstr>AdvOT8eb9eec2.B</vt:lpstr>
      <vt:lpstr>AdvOT8eb9eec2.B+20</vt:lpstr>
      <vt:lpstr>AdvOT96952d75.I</vt:lpstr>
      <vt:lpstr>Arial</vt:lpstr>
      <vt:lpstr>Calibri</vt:lpstr>
      <vt:lpstr>Lato</vt:lpstr>
      <vt:lpstr>Wingdings</vt:lpstr>
      <vt:lpstr>BDM</vt:lpstr>
      <vt:lpstr>BaleDoneen Live Scientific Update</vt:lpstr>
      <vt:lpstr>BDM Refocusing Perspective on Benefit</vt:lpstr>
      <vt:lpstr>PowerPoint Presentation</vt:lpstr>
      <vt:lpstr>PowerPoint Presentation</vt:lpstr>
      <vt:lpstr>Vital Substance of the BDM</vt:lpstr>
      <vt:lpstr>Blood</vt:lpstr>
      <vt:lpstr>Critical Goal of the BDM</vt:lpstr>
      <vt:lpstr>Maintain the Highways for Blood Transport</vt:lpstr>
      <vt:lpstr>Arteries</vt:lpstr>
      <vt:lpstr>Arteries</vt:lpstr>
      <vt:lpstr>Arteries</vt:lpstr>
      <vt:lpstr>Cardiac Output Distribution at Rest</vt:lpstr>
      <vt:lpstr>Arteries</vt:lpstr>
      <vt:lpstr>Arteries</vt:lpstr>
      <vt:lpstr>Normal Structure and Function of Arteries</vt:lpstr>
      <vt:lpstr>BDM Benefit is Inclusive </vt:lpstr>
      <vt:lpstr>Microvascular Disease (MVD)</vt:lpstr>
      <vt:lpstr>Microvascular Disease</vt:lpstr>
      <vt:lpstr>Microvascular Disease</vt:lpstr>
      <vt:lpstr>MVD-Health Consequences</vt:lpstr>
      <vt:lpstr>MVD-Health Consequences</vt:lpstr>
      <vt:lpstr>MVD-Health Consequences</vt:lpstr>
      <vt:lpstr>MVD-Health Consequences</vt:lpstr>
      <vt:lpstr>MVD</vt:lpstr>
      <vt:lpstr>MVD</vt:lpstr>
      <vt:lpstr>MVD</vt:lpstr>
      <vt:lpstr>MVD</vt:lpstr>
      <vt:lpstr>MVD</vt:lpstr>
      <vt:lpstr>Microvascular Disease</vt:lpstr>
      <vt:lpstr>BDM Thoughts</vt:lpstr>
      <vt:lpstr>Unheralded Benefit of BDM</vt:lpstr>
      <vt:lpstr>PowerPoint Presentation</vt:lpstr>
      <vt:lpstr>Pulmonary Circulation</vt:lpstr>
      <vt:lpstr>Pulmonary Microvascular Disease (MVD) Under Recognized</vt:lpstr>
      <vt:lpstr>Pulmonary Microvascular Disease Under Recognized</vt:lpstr>
      <vt:lpstr>Pulmonary MVD in Diabetes</vt:lpstr>
      <vt:lpstr>Pulmonary MVD in Diabetes</vt:lpstr>
      <vt:lpstr>Pulmonary MVD in Diabetes</vt:lpstr>
      <vt:lpstr>Pulmonary Microvascular Disease (MVD) in Diabetes</vt:lpstr>
      <vt:lpstr>Pulmonary MVD in Diabetes</vt:lpstr>
      <vt:lpstr>Pulmonary MVD in Diabetes</vt:lpstr>
      <vt:lpstr>Pulmonary MVD in Diabetes</vt:lpstr>
      <vt:lpstr>Pulmonary MVD in Diabetes</vt:lpstr>
      <vt:lpstr>Pulmonary MVD in Diabetes</vt:lpstr>
      <vt:lpstr>Pulmonary MVD in Diabetes</vt:lpstr>
      <vt:lpstr>Pulmonary MVD in Diabetes</vt:lpstr>
      <vt:lpstr>Pulmonary MVD in Diabetes</vt:lpstr>
      <vt:lpstr>Pulmonary MVD in Diabetes</vt:lpstr>
      <vt:lpstr>Low PTAC Associated With MVD</vt:lpstr>
      <vt:lpstr>Pulmonary MVD in Diabetes</vt:lpstr>
      <vt:lpstr>Low PTAC Associated With Reduced Exercise Capacity</vt:lpstr>
      <vt:lpstr>Pulmonary MVD in Diabetes</vt:lpstr>
      <vt:lpstr>Pulmonary MVD is Associated With Reduced RV Function &amp; Decreased Exercise Capacity</vt:lpstr>
      <vt:lpstr>Pulmonary MVD in Diabetes</vt:lpstr>
      <vt:lpstr>Pulmonary MVD in Diabetes</vt:lpstr>
      <vt:lpstr>Pulmonary MVD in Diabetes</vt:lpstr>
      <vt:lpstr>Pulmonary MVD in Diabetes</vt:lpstr>
      <vt:lpstr>BDM Thoughts</vt:lpstr>
      <vt:lpstr>BDM Thoughts</vt:lpstr>
      <vt:lpstr>Renal Circulation</vt:lpstr>
      <vt:lpstr>Microvascular Disease (MVD) and Chronic Kidney Disease (CKD)</vt:lpstr>
      <vt:lpstr>Microvascular Disease (MVD) and Chronic Kidney Disease (CKD)</vt:lpstr>
      <vt:lpstr>MVD and CKD</vt:lpstr>
      <vt:lpstr>MVD and CKD</vt:lpstr>
      <vt:lpstr>MVD and CKD</vt:lpstr>
      <vt:lpstr>MVD and CKD</vt:lpstr>
      <vt:lpstr>MVD and CKD</vt:lpstr>
      <vt:lpstr>MVD and CKD</vt:lpstr>
      <vt:lpstr>MVD and CKD</vt:lpstr>
      <vt:lpstr>Unheralded Benefit of BDM</vt:lpstr>
      <vt:lpstr>MVD and CKD</vt:lpstr>
      <vt:lpstr>MVD and CKD</vt:lpstr>
      <vt:lpstr>MVD and CKD</vt:lpstr>
      <vt:lpstr>MVD and CKD</vt:lpstr>
      <vt:lpstr>MVD and CKD</vt:lpstr>
      <vt:lpstr>MVD and CKD</vt:lpstr>
      <vt:lpstr>BDM Thoughts</vt:lpstr>
      <vt:lpstr>Cerebral Circulation</vt:lpstr>
      <vt:lpstr>Cerebral Microvascular Disease (CMVD)</vt:lpstr>
      <vt:lpstr>CMVD- MRI Biomarker Diagnosis</vt:lpstr>
      <vt:lpstr>CMVD and Dementia</vt:lpstr>
      <vt:lpstr>CMVD and Dementia</vt:lpstr>
      <vt:lpstr>Microvascular Cerebral Disease (CMVD)</vt:lpstr>
      <vt:lpstr>MVD and Dementia</vt:lpstr>
      <vt:lpstr>Microvascular Cerebral Disease (CMVD)</vt:lpstr>
      <vt:lpstr>Microvascular Cerebral Disease (CMVD)</vt:lpstr>
      <vt:lpstr>CMVD - Pathogenesis</vt:lpstr>
      <vt:lpstr>Microvascular Disease</vt:lpstr>
      <vt:lpstr>Microvascular Cerebral Disease (CMVD)</vt:lpstr>
      <vt:lpstr>CMVD (arteriole)- NVU</vt:lpstr>
      <vt:lpstr>CMVD (capillary)- NVU</vt:lpstr>
      <vt:lpstr>CMVD – Risk Factors</vt:lpstr>
      <vt:lpstr>CMVD- Pathogenesis</vt:lpstr>
      <vt:lpstr>CMVD - Pathogenesis</vt:lpstr>
      <vt:lpstr>CMVD - Pathogenesis</vt:lpstr>
      <vt:lpstr>Vascular Dementia (VaD)</vt:lpstr>
      <vt:lpstr>CMVD Clinical Presentation</vt:lpstr>
      <vt:lpstr>CMVD Clinical Presentation</vt:lpstr>
      <vt:lpstr>CMVD- Presentation</vt:lpstr>
      <vt:lpstr>CMVD- Prevention &amp; Treatment</vt:lpstr>
      <vt:lpstr>MVD and Dementia</vt:lpstr>
      <vt:lpstr>BDM Thoughts</vt:lpstr>
      <vt:lpstr>Dementia and Alzheimer’s                -Who is at Risk?</vt:lpstr>
      <vt:lpstr>BDM Thoughts</vt:lpstr>
      <vt:lpstr>PowerPoint Presentation</vt:lpstr>
      <vt:lpstr>PowerPoint Presentation</vt:lpstr>
      <vt:lpstr>Penial Circulation</vt:lpstr>
      <vt:lpstr>Penile Artery Flow During an Erection</vt:lpstr>
      <vt:lpstr>Cardiac Output Relatively High to Erect Penis </vt:lpstr>
      <vt:lpstr>Microvascular Disease (MVD) Associated with Erectile Dysfunction (ED)</vt:lpstr>
      <vt:lpstr>MVD Associated with ED</vt:lpstr>
      <vt:lpstr>MVD Associated with ED</vt:lpstr>
      <vt:lpstr>MVD Associated with ED</vt:lpstr>
      <vt:lpstr>MVD Associated with ED</vt:lpstr>
      <vt:lpstr>MVD Associated with ED</vt:lpstr>
      <vt:lpstr>MVD Associated with ED</vt:lpstr>
      <vt:lpstr>MVD Associated with ED</vt:lpstr>
      <vt:lpstr>MVD Associated with ED</vt:lpstr>
      <vt:lpstr>BDM Thoughts</vt:lpstr>
      <vt:lpstr>Overall BDM Thoughts</vt:lpstr>
      <vt:lpstr>BDM Thoughts</vt:lpstr>
      <vt:lpstr>This Benefit of BDM Will                 Drive the Future</vt:lpstr>
      <vt:lpstr>Upcoming Presentations</vt:lpstr>
      <vt:lpstr>Upcoming Events for BaleDoneen</vt:lpstr>
      <vt:lpstr>Open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Heather Berndt</dc:creator>
  <cp:lastModifiedBy>Bradley Bale</cp:lastModifiedBy>
  <cp:revision>14</cp:revision>
  <dcterms:created xsi:type="dcterms:W3CDTF">2019-06-26T17:23:53Z</dcterms:created>
  <dcterms:modified xsi:type="dcterms:W3CDTF">2020-06-10T23:34:47Z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0x010100896ED1032DADE24E9BAD2DB4561DA2DD</vt:lpwstr>
  </property>
</Properties>
</file>