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420" r:id="rId5"/>
    <p:sldId id="275" r:id="rId6"/>
    <p:sldId id="274" r:id="rId7"/>
    <p:sldId id="421" r:id="rId8"/>
    <p:sldId id="283" r:id="rId9"/>
    <p:sldId id="595" r:id="rId10"/>
    <p:sldId id="1653" r:id="rId11"/>
    <p:sldId id="582" r:id="rId12"/>
    <p:sldId id="596" r:id="rId13"/>
    <p:sldId id="597" r:id="rId14"/>
    <p:sldId id="583" r:id="rId15"/>
    <p:sldId id="584" r:id="rId16"/>
    <p:sldId id="587" r:id="rId17"/>
    <p:sldId id="589" r:id="rId18"/>
    <p:sldId id="586" r:id="rId19"/>
    <p:sldId id="590" r:id="rId20"/>
    <p:sldId id="1637" r:id="rId21"/>
    <p:sldId id="591" r:id="rId22"/>
    <p:sldId id="598" r:id="rId23"/>
    <p:sldId id="535" r:id="rId24"/>
    <p:sldId id="548" r:id="rId25"/>
    <p:sldId id="539" r:id="rId26"/>
    <p:sldId id="542" r:id="rId27"/>
    <p:sldId id="1638" r:id="rId28"/>
    <p:sldId id="1648" r:id="rId29"/>
    <p:sldId id="1643" r:id="rId30"/>
    <p:sldId id="1644" r:id="rId31"/>
    <p:sldId id="1646" r:id="rId32"/>
    <p:sldId id="1647" r:id="rId33"/>
    <p:sldId id="1652" r:id="rId34"/>
    <p:sldId id="1636" r:id="rId35"/>
    <p:sldId id="1649" r:id="rId36"/>
    <p:sldId id="448" r:id="rId37"/>
    <p:sldId id="432" r:id="rId38"/>
    <p:sldId id="436" r:id="rId39"/>
    <p:sldId id="449" r:id="rId40"/>
    <p:sldId id="450" r:id="rId41"/>
    <p:sldId id="451" r:id="rId42"/>
    <p:sldId id="550" r:id="rId43"/>
    <p:sldId id="549" r:id="rId44"/>
    <p:sldId id="454" r:id="rId45"/>
    <p:sldId id="1628" r:id="rId46"/>
    <p:sldId id="469" r:id="rId47"/>
    <p:sldId id="465" r:id="rId48"/>
    <p:sldId id="551" r:id="rId49"/>
    <p:sldId id="466" r:id="rId50"/>
    <p:sldId id="593" r:id="rId51"/>
    <p:sldId id="471" r:id="rId52"/>
    <p:sldId id="470" r:id="rId53"/>
    <p:sldId id="468" r:id="rId54"/>
    <p:sldId id="472" r:id="rId55"/>
    <p:sldId id="477" r:id="rId56"/>
    <p:sldId id="552" r:id="rId57"/>
    <p:sldId id="478" r:id="rId58"/>
    <p:sldId id="479" r:id="rId59"/>
    <p:sldId id="481" r:id="rId60"/>
    <p:sldId id="482" r:id="rId61"/>
    <p:sldId id="553" r:id="rId62"/>
    <p:sldId id="483" r:id="rId63"/>
    <p:sldId id="485" r:id="rId64"/>
    <p:sldId id="487" r:id="rId65"/>
    <p:sldId id="1631" r:id="rId66"/>
    <p:sldId id="1630" r:id="rId67"/>
    <p:sldId id="1629" r:id="rId68"/>
    <p:sldId id="555" r:id="rId69"/>
    <p:sldId id="488" r:id="rId70"/>
    <p:sldId id="489" r:id="rId71"/>
    <p:sldId id="490" r:id="rId72"/>
    <p:sldId id="491" r:id="rId73"/>
    <p:sldId id="495" r:id="rId74"/>
    <p:sldId id="497" r:id="rId75"/>
    <p:sldId id="498" r:id="rId76"/>
    <p:sldId id="499" r:id="rId77"/>
    <p:sldId id="556" r:id="rId78"/>
    <p:sldId id="557" r:id="rId79"/>
    <p:sldId id="506" r:id="rId80"/>
    <p:sldId id="509" r:id="rId81"/>
    <p:sldId id="1632" r:id="rId82"/>
    <p:sldId id="558" r:id="rId83"/>
    <p:sldId id="567" r:id="rId84"/>
    <p:sldId id="563" r:id="rId85"/>
    <p:sldId id="564" r:id="rId86"/>
    <p:sldId id="1633" r:id="rId87"/>
    <p:sldId id="1634" r:id="rId88"/>
    <p:sldId id="503" r:id="rId89"/>
    <p:sldId id="566" r:id="rId90"/>
    <p:sldId id="504" r:id="rId91"/>
    <p:sldId id="505" r:id="rId92"/>
    <p:sldId id="511" r:id="rId93"/>
    <p:sldId id="512" r:id="rId94"/>
    <p:sldId id="513" r:id="rId95"/>
    <p:sldId id="1650" r:id="rId96"/>
    <p:sldId id="569" r:id="rId97"/>
    <p:sldId id="568" r:id="rId98"/>
    <p:sldId id="572" r:id="rId99"/>
    <p:sldId id="514" r:id="rId100"/>
    <p:sldId id="515" r:id="rId101"/>
    <p:sldId id="573" r:id="rId102"/>
    <p:sldId id="574" r:id="rId103"/>
    <p:sldId id="516" r:id="rId104"/>
    <p:sldId id="576" r:id="rId105"/>
    <p:sldId id="575" r:id="rId106"/>
    <p:sldId id="578" r:id="rId107"/>
    <p:sldId id="521" r:id="rId108"/>
    <p:sldId id="522" r:id="rId109"/>
    <p:sldId id="530" r:id="rId110"/>
    <p:sldId id="531" r:id="rId111"/>
    <p:sldId id="532" r:id="rId112"/>
    <p:sldId id="533" r:id="rId113"/>
    <p:sldId id="534" r:id="rId114"/>
    <p:sldId id="529" r:id="rId115"/>
    <p:sldId id="517" r:id="rId116"/>
    <p:sldId id="1651"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85D7AF-F1EB-4755-BFF8-E2E72328502A}" v="656" dt="2020-03-11T18:00:38.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76" autoAdjust="0"/>
    <p:restoredTop sz="94660"/>
  </p:normalViewPr>
  <p:slideViewPr>
    <p:cSldViewPr snapToGrid="0">
      <p:cViewPr varScale="1">
        <p:scale>
          <a:sx n="128" d="100"/>
          <a:sy n="128" d="100"/>
        </p:scale>
        <p:origin x="16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Doneen" userId="3cf40fa7-752e-417a-a77a-5d001f70783d" providerId="ADAL" clId="{3A85D7AF-F1EB-4755-BFF8-E2E72328502A}"/>
    <pc:docChg chg="undo custSel addSld delSld modSld sldOrd">
      <pc:chgData name="Amy Doneen" userId="3cf40fa7-752e-417a-a77a-5d001f70783d" providerId="ADAL" clId="{3A85D7AF-F1EB-4755-BFF8-E2E72328502A}" dt="2020-03-13T15:35:32.603" v="26660" actId="6549"/>
      <pc:docMkLst>
        <pc:docMk/>
      </pc:docMkLst>
      <pc:sldChg chg="modSp">
        <pc:chgData name="Amy Doneen" userId="3cf40fa7-752e-417a-a77a-5d001f70783d" providerId="ADAL" clId="{3A85D7AF-F1EB-4755-BFF8-E2E72328502A}" dt="2020-03-09T02:32:40.792" v="6940" actId="20577"/>
        <pc:sldMkLst>
          <pc:docMk/>
          <pc:sldMk cId="262349670" sldId="283"/>
        </pc:sldMkLst>
        <pc:spChg chg="mod">
          <ac:chgData name="Amy Doneen" userId="3cf40fa7-752e-417a-a77a-5d001f70783d" providerId="ADAL" clId="{3A85D7AF-F1EB-4755-BFF8-E2E72328502A}" dt="2020-03-09T02:32:40.792" v="6940" actId="20577"/>
          <ac:spMkLst>
            <pc:docMk/>
            <pc:sldMk cId="262349670" sldId="283"/>
            <ac:spMk id="2" creationId="{38D7560A-6E27-453A-9083-C66E2F88FD92}"/>
          </ac:spMkLst>
        </pc:spChg>
        <pc:spChg chg="mod">
          <ac:chgData name="Amy Doneen" userId="3cf40fa7-752e-417a-a77a-5d001f70783d" providerId="ADAL" clId="{3A85D7AF-F1EB-4755-BFF8-E2E72328502A}" dt="2020-03-09T02:32:31.886" v="6913" actId="20577"/>
          <ac:spMkLst>
            <pc:docMk/>
            <pc:sldMk cId="262349670" sldId="283"/>
            <ac:spMk id="3" creationId="{619EDF58-C09B-4F7E-8DC1-7734B33E7CB5}"/>
          </ac:spMkLst>
        </pc:spChg>
      </pc:sldChg>
      <pc:sldChg chg="del">
        <pc:chgData name="Amy Doneen" userId="3cf40fa7-752e-417a-a77a-5d001f70783d" providerId="ADAL" clId="{3A85D7AF-F1EB-4755-BFF8-E2E72328502A}" dt="2020-03-08T17:25:14.068" v="936" actId="2696"/>
        <pc:sldMkLst>
          <pc:docMk/>
          <pc:sldMk cId="2597159822" sldId="419"/>
        </pc:sldMkLst>
      </pc:sldChg>
      <pc:sldChg chg="addSp modSp">
        <pc:chgData name="Amy Doneen" userId="3cf40fa7-752e-417a-a77a-5d001f70783d" providerId="ADAL" clId="{3A85D7AF-F1EB-4755-BFF8-E2E72328502A}" dt="2020-03-08T17:18:51.974" v="94" actId="1076"/>
        <pc:sldMkLst>
          <pc:docMk/>
          <pc:sldMk cId="685691521" sldId="420"/>
        </pc:sldMkLst>
        <pc:spChg chg="mod">
          <ac:chgData name="Amy Doneen" userId="3cf40fa7-752e-417a-a77a-5d001f70783d" providerId="ADAL" clId="{3A85D7AF-F1EB-4755-BFF8-E2E72328502A}" dt="2020-03-08T17:18:48.372" v="93" actId="20577"/>
          <ac:spMkLst>
            <pc:docMk/>
            <pc:sldMk cId="685691521" sldId="420"/>
            <ac:spMk id="2" creationId="{7A5DFE68-AF8F-4D05-ACED-ACB83BB0DD5A}"/>
          </ac:spMkLst>
        </pc:spChg>
        <pc:picChg chg="add mod">
          <ac:chgData name="Amy Doneen" userId="3cf40fa7-752e-417a-a77a-5d001f70783d" providerId="ADAL" clId="{3A85D7AF-F1EB-4755-BFF8-E2E72328502A}" dt="2020-03-08T17:18:51.974" v="94" actId="1076"/>
          <ac:picMkLst>
            <pc:docMk/>
            <pc:sldMk cId="685691521" sldId="420"/>
            <ac:picMk id="5" creationId="{63155591-1F92-418F-B09C-1271DED4B44E}"/>
          </ac:picMkLst>
        </pc:picChg>
      </pc:sldChg>
      <pc:sldChg chg="modSp add ord">
        <pc:chgData name="Amy Doneen" userId="3cf40fa7-752e-417a-a77a-5d001f70783d" providerId="ADAL" clId="{3A85D7AF-F1EB-4755-BFF8-E2E72328502A}" dt="2020-03-13T15:35:32.603" v="26660" actId="6549"/>
        <pc:sldMkLst>
          <pc:docMk/>
          <pc:sldMk cId="543649880" sldId="421"/>
        </pc:sldMkLst>
        <pc:spChg chg="mod">
          <ac:chgData name="Amy Doneen" userId="3cf40fa7-752e-417a-a77a-5d001f70783d" providerId="ADAL" clId="{3A85D7AF-F1EB-4755-BFF8-E2E72328502A}" dt="2020-03-08T17:23:50.726" v="895" actId="27636"/>
          <ac:spMkLst>
            <pc:docMk/>
            <pc:sldMk cId="543649880" sldId="421"/>
            <ac:spMk id="2" creationId="{3FB08C17-16D8-4838-9941-0209DF6C7819}"/>
          </ac:spMkLst>
        </pc:spChg>
        <pc:spChg chg="mod">
          <ac:chgData name="Amy Doneen" userId="3cf40fa7-752e-417a-a77a-5d001f70783d" providerId="ADAL" clId="{3A85D7AF-F1EB-4755-BFF8-E2E72328502A}" dt="2020-03-13T15:35:32.603" v="26660" actId="6549"/>
          <ac:spMkLst>
            <pc:docMk/>
            <pc:sldMk cId="543649880" sldId="421"/>
            <ac:spMk id="3" creationId="{63B2F311-BAD2-4B12-A94E-07D4D34E8989}"/>
          </ac:spMkLst>
        </pc:spChg>
      </pc:sldChg>
      <pc:sldChg chg="modSp add">
        <pc:chgData name="Amy Doneen" userId="3cf40fa7-752e-417a-a77a-5d001f70783d" providerId="ADAL" clId="{3A85D7AF-F1EB-4755-BFF8-E2E72328502A}" dt="2020-03-09T01:41:36.987" v="6334" actId="1076"/>
        <pc:sldMkLst>
          <pc:docMk/>
          <pc:sldMk cId="1861638268" sldId="422"/>
        </pc:sldMkLst>
        <pc:spChg chg="mod">
          <ac:chgData name="Amy Doneen" userId="3cf40fa7-752e-417a-a77a-5d001f70783d" providerId="ADAL" clId="{3A85D7AF-F1EB-4755-BFF8-E2E72328502A}" dt="2020-03-09T01:24:58.525" v="6332" actId="27636"/>
          <ac:spMkLst>
            <pc:docMk/>
            <pc:sldMk cId="1861638268" sldId="422"/>
            <ac:spMk id="2" creationId="{EA7B060D-FCCC-471C-9845-10614EB89337}"/>
          </ac:spMkLst>
        </pc:spChg>
        <pc:spChg chg="mod">
          <ac:chgData name="Amy Doneen" userId="3cf40fa7-752e-417a-a77a-5d001f70783d" providerId="ADAL" clId="{3A85D7AF-F1EB-4755-BFF8-E2E72328502A}" dt="2020-03-09T01:41:36.987" v="6334" actId="1076"/>
          <ac:spMkLst>
            <pc:docMk/>
            <pc:sldMk cId="1861638268" sldId="422"/>
            <ac:spMk id="3" creationId="{F7DB6806-D78D-4884-A3EA-309E82DA33D6}"/>
          </ac:spMkLst>
        </pc:spChg>
      </pc:sldChg>
      <pc:sldChg chg="addSp modSp add del">
        <pc:chgData name="Amy Doneen" userId="3cf40fa7-752e-417a-a77a-5d001f70783d" providerId="ADAL" clId="{3A85D7AF-F1EB-4755-BFF8-E2E72328502A}" dt="2020-03-09T23:31:52.274" v="21340" actId="2696"/>
        <pc:sldMkLst>
          <pc:docMk/>
          <pc:sldMk cId="3635154439" sldId="423"/>
        </pc:sldMkLst>
        <pc:spChg chg="mod">
          <ac:chgData name="Amy Doneen" userId="3cf40fa7-752e-417a-a77a-5d001f70783d" providerId="ADAL" clId="{3A85D7AF-F1EB-4755-BFF8-E2E72328502A}" dt="2020-03-08T17:41:14.412" v="1575" actId="122"/>
          <ac:spMkLst>
            <pc:docMk/>
            <pc:sldMk cId="3635154439" sldId="423"/>
            <ac:spMk id="2" creationId="{D70B2AE7-60DC-4604-A4A8-823DD3B1DC0F}"/>
          </ac:spMkLst>
        </pc:spChg>
        <pc:spChg chg="mod">
          <ac:chgData name="Amy Doneen" userId="3cf40fa7-752e-417a-a77a-5d001f70783d" providerId="ADAL" clId="{3A85D7AF-F1EB-4755-BFF8-E2E72328502A}" dt="2020-03-09T01:52:49.213" v="6382" actId="20577"/>
          <ac:spMkLst>
            <pc:docMk/>
            <pc:sldMk cId="3635154439" sldId="423"/>
            <ac:spMk id="3" creationId="{F9BFE6B3-469E-4692-B739-2D86FB741931}"/>
          </ac:spMkLst>
        </pc:spChg>
        <pc:spChg chg="add mod">
          <ac:chgData name="Amy Doneen" userId="3cf40fa7-752e-417a-a77a-5d001f70783d" providerId="ADAL" clId="{3A85D7AF-F1EB-4755-BFF8-E2E72328502A}" dt="2020-03-08T17:34:37.402" v="1098" actId="1076"/>
          <ac:spMkLst>
            <pc:docMk/>
            <pc:sldMk cId="3635154439" sldId="423"/>
            <ac:spMk id="4" creationId="{C989A58D-FF0E-4BA1-8304-77AFA0CEFB96}"/>
          </ac:spMkLst>
        </pc:spChg>
      </pc:sldChg>
      <pc:sldChg chg="addSp delSp modSp add del">
        <pc:chgData name="Amy Doneen" userId="3cf40fa7-752e-417a-a77a-5d001f70783d" providerId="ADAL" clId="{3A85D7AF-F1EB-4755-BFF8-E2E72328502A}" dt="2020-03-11T03:53:11.888" v="23336" actId="2696"/>
        <pc:sldMkLst>
          <pc:docMk/>
          <pc:sldMk cId="789533840" sldId="424"/>
        </pc:sldMkLst>
        <pc:spChg chg="mod">
          <ac:chgData name="Amy Doneen" userId="3cf40fa7-752e-417a-a77a-5d001f70783d" providerId="ADAL" clId="{3A85D7AF-F1EB-4755-BFF8-E2E72328502A}" dt="2020-03-08T18:20:11.993" v="2317" actId="255"/>
          <ac:spMkLst>
            <pc:docMk/>
            <pc:sldMk cId="789533840" sldId="424"/>
            <ac:spMk id="2" creationId="{4A63C7A7-B14F-4187-8465-2F30E2CA823A}"/>
          </ac:spMkLst>
        </pc:spChg>
        <pc:spChg chg="mod">
          <ac:chgData name="Amy Doneen" userId="3cf40fa7-752e-417a-a77a-5d001f70783d" providerId="ADAL" clId="{3A85D7AF-F1EB-4755-BFF8-E2E72328502A}" dt="2020-03-08T18:37:34.761" v="2603" actId="1076"/>
          <ac:spMkLst>
            <pc:docMk/>
            <pc:sldMk cId="789533840" sldId="424"/>
            <ac:spMk id="3" creationId="{9A88D193-F15D-408B-9F61-A49BAC39C94D}"/>
          </ac:spMkLst>
        </pc:spChg>
        <pc:spChg chg="add del mod">
          <ac:chgData name="Amy Doneen" userId="3cf40fa7-752e-417a-a77a-5d001f70783d" providerId="ADAL" clId="{3A85D7AF-F1EB-4755-BFF8-E2E72328502A}" dt="2020-03-08T18:18:18.230" v="2129"/>
          <ac:spMkLst>
            <pc:docMk/>
            <pc:sldMk cId="789533840" sldId="424"/>
            <ac:spMk id="4" creationId="{E561DF9D-C751-4D41-8DAC-BB6AB1ADA99D}"/>
          </ac:spMkLst>
        </pc:spChg>
        <pc:spChg chg="add mod">
          <ac:chgData name="Amy Doneen" userId="3cf40fa7-752e-417a-a77a-5d001f70783d" providerId="ADAL" clId="{3A85D7AF-F1EB-4755-BFF8-E2E72328502A}" dt="2020-03-08T18:20:45.480" v="2323" actId="122"/>
          <ac:spMkLst>
            <pc:docMk/>
            <pc:sldMk cId="789533840" sldId="424"/>
            <ac:spMk id="5" creationId="{B2168F2F-B016-4B7B-8DC9-7D64E2869CFC}"/>
          </ac:spMkLst>
        </pc:spChg>
      </pc:sldChg>
      <pc:sldChg chg="modSp add del">
        <pc:chgData name="Amy Doneen" userId="3cf40fa7-752e-417a-a77a-5d001f70783d" providerId="ADAL" clId="{3A85D7AF-F1EB-4755-BFF8-E2E72328502A}" dt="2020-03-09T23:31:52.274" v="21340" actId="2696"/>
        <pc:sldMkLst>
          <pc:docMk/>
          <pc:sldMk cId="2631238326" sldId="425"/>
        </pc:sldMkLst>
        <pc:spChg chg="mod">
          <ac:chgData name="Amy Doneen" userId="3cf40fa7-752e-417a-a77a-5d001f70783d" providerId="ADAL" clId="{3A85D7AF-F1EB-4755-BFF8-E2E72328502A}" dt="2020-03-08T17:44:43.131" v="1641" actId="122"/>
          <ac:spMkLst>
            <pc:docMk/>
            <pc:sldMk cId="2631238326" sldId="425"/>
            <ac:spMk id="2" creationId="{D70B2AE7-60DC-4604-A4A8-823DD3B1DC0F}"/>
          </ac:spMkLst>
        </pc:spChg>
        <pc:spChg chg="mod">
          <ac:chgData name="Amy Doneen" userId="3cf40fa7-752e-417a-a77a-5d001f70783d" providerId="ADAL" clId="{3A85D7AF-F1EB-4755-BFF8-E2E72328502A}" dt="2020-03-08T17:47:04.824" v="1674" actId="20577"/>
          <ac:spMkLst>
            <pc:docMk/>
            <pc:sldMk cId="2631238326" sldId="425"/>
            <ac:spMk id="3" creationId="{F9BFE6B3-469E-4692-B739-2D86FB741931}"/>
          </ac:spMkLst>
        </pc:spChg>
      </pc:sldChg>
      <pc:sldChg chg="modSp add del">
        <pc:chgData name="Amy Doneen" userId="3cf40fa7-752e-417a-a77a-5d001f70783d" providerId="ADAL" clId="{3A85D7AF-F1EB-4755-BFF8-E2E72328502A}" dt="2020-03-09T23:31:52.274" v="21340" actId="2696"/>
        <pc:sldMkLst>
          <pc:docMk/>
          <pc:sldMk cId="2602741416" sldId="426"/>
        </pc:sldMkLst>
        <pc:spChg chg="mod">
          <ac:chgData name="Amy Doneen" userId="3cf40fa7-752e-417a-a77a-5d001f70783d" providerId="ADAL" clId="{3A85D7AF-F1EB-4755-BFF8-E2E72328502A}" dt="2020-03-08T17:53:15.135" v="1699" actId="27636"/>
          <ac:spMkLst>
            <pc:docMk/>
            <pc:sldMk cId="2602741416" sldId="426"/>
            <ac:spMk id="3" creationId="{F9BFE6B3-469E-4692-B739-2D86FB741931}"/>
          </ac:spMkLst>
        </pc:spChg>
      </pc:sldChg>
      <pc:sldChg chg="modSp add del">
        <pc:chgData name="Amy Doneen" userId="3cf40fa7-752e-417a-a77a-5d001f70783d" providerId="ADAL" clId="{3A85D7AF-F1EB-4755-BFF8-E2E72328502A}" dt="2020-03-09T23:31:52.274" v="21340" actId="2696"/>
        <pc:sldMkLst>
          <pc:docMk/>
          <pc:sldMk cId="897314931" sldId="427"/>
        </pc:sldMkLst>
        <pc:spChg chg="mod">
          <ac:chgData name="Amy Doneen" userId="3cf40fa7-752e-417a-a77a-5d001f70783d" providerId="ADAL" clId="{3A85D7AF-F1EB-4755-BFF8-E2E72328502A}" dt="2020-03-08T17:53:40.069" v="1722" actId="115"/>
          <ac:spMkLst>
            <pc:docMk/>
            <pc:sldMk cId="897314931" sldId="427"/>
            <ac:spMk id="3" creationId="{F9BFE6B3-469E-4692-B739-2D86FB741931}"/>
          </ac:spMkLst>
        </pc:spChg>
      </pc:sldChg>
      <pc:sldChg chg="add del">
        <pc:chgData name="Amy Doneen" userId="3cf40fa7-752e-417a-a77a-5d001f70783d" providerId="ADAL" clId="{3A85D7AF-F1EB-4755-BFF8-E2E72328502A}" dt="2020-03-09T02:18:47.030" v="6719" actId="2696"/>
        <pc:sldMkLst>
          <pc:docMk/>
          <pc:sldMk cId="815123995" sldId="428"/>
        </pc:sldMkLst>
      </pc:sldChg>
      <pc:sldChg chg="add del">
        <pc:chgData name="Amy Doneen" userId="3cf40fa7-752e-417a-a77a-5d001f70783d" providerId="ADAL" clId="{3A85D7AF-F1EB-4755-BFF8-E2E72328502A}" dt="2020-03-09T02:18:47.030" v="6719" actId="2696"/>
        <pc:sldMkLst>
          <pc:docMk/>
          <pc:sldMk cId="4112633202" sldId="429"/>
        </pc:sldMkLst>
      </pc:sldChg>
      <pc:sldChg chg="modSp add del">
        <pc:chgData name="Amy Doneen" userId="3cf40fa7-752e-417a-a77a-5d001f70783d" providerId="ADAL" clId="{3A85D7AF-F1EB-4755-BFF8-E2E72328502A}" dt="2020-03-09T23:31:52.274" v="21340" actId="2696"/>
        <pc:sldMkLst>
          <pc:docMk/>
          <pc:sldMk cId="1235888287" sldId="430"/>
        </pc:sldMkLst>
        <pc:spChg chg="mod">
          <ac:chgData name="Amy Doneen" userId="3cf40fa7-752e-417a-a77a-5d001f70783d" providerId="ADAL" clId="{3A85D7AF-F1EB-4755-BFF8-E2E72328502A}" dt="2020-03-08T17:43:54.059" v="1627" actId="14100"/>
          <ac:spMkLst>
            <pc:docMk/>
            <pc:sldMk cId="1235888287" sldId="430"/>
            <ac:spMk id="2" creationId="{D70B2AE7-60DC-4604-A4A8-823DD3B1DC0F}"/>
          </ac:spMkLst>
        </pc:spChg>
        <pc:spChg chg="mod">
          <ac:chgData name="Amy Doneen" userId="3cf40fa7-752e-417a-a77a-5d001f70783d" providerId="ADAL" clId="{3A85D7AF-F1EB-4755-BFF8-E2E72328502A}" dt="2020-03-08T17:44:30.950" v="1640" actId="27636"/>
          <ac:spMkLst>
            <pc:docMk/>
            <pc:sldMk cId="1235888287" sldId="430"/>
            <ac:spMk id="3" creationId="{F9BFE6B3-469E-4692-B739-2D86FB741931}"/>
          </ac:spMkLst>
        </pc:spChg>
      </pc:sldChg>
      <pc:sldChg chg="add del">
        <pc:chgData name="Amy Doneen" userId="3cf40fa7-752e-417a-a77a-5d001f70783d" providerId="ADAL" clId="{3A85D7AF-F1EB-4755-BFF8-E2E72328502A}" dt="2020-03-09T23:31:52.274" v="21340" actId="2696"/>
        <pc:sldMkLst>
          <pc:docMk/>
          <pc:sldMk cId="3984426985" sldId="431"/>
        </pc:sldMkLst>
      </pc:sldChg>
      <pc:sldChg chg="addSp modSp add del">
        <pc:chgData name="Amy Doneen" userId="3cf40fa7-752e-417a-a77a-5d001f70783d" providerId="ADAL" clId="{3A85D7AF-F1EB-4755-BFF8-E2E72328502A}" dt="2020-03-09T02:50:07.990" v="7117" actId="6549"/>
        <pc:sldMkLst>
          <pc:docMk/>
          <pc:sldMk cId="1813841400" sldId="432"/>
        </pc:sldMkLst>
        <pc:spChg chg="mod">
          <ac:chgData name="Amy Doneen" userId="3cf40fa7-752e-417a-a77a-5d001f70783d" providerId="ADAL" clId="{3A85D7AF-F1EB-4755-BFF8-E2E72328502A}" dt="2020-03-08T18:13:47.214" v="1851" actId="27636"/>
          <ac:spMkLst>
            <pc:docMk/>
            <pc:sldMk cId="1813841400" sldId="432"/>
            <ac:spMk id="2" creationId="{BD40309C-77B5-4261-830B-94CB41B14530}"/>
          </ac:spMkLst>
        </pc:spChg>
        <pc:spChg chg="mod">
          <ac:chgData name="Amy Doneen" userId="3cf40fa7-752e-417a-a77a-5d001f70783d" providerId="ADAL" clId="{3A85D7AF-F1EB-4755-BFF8-E2E72328502A}" dt="2020-03-09T02:50:07.990" v="7117" actId="6549"/>
          <ac:spMkLst>
            <pc:docMk/>
            <pc:sldMk cId="1813841400" sldId="432"/>
            <ac:spMk id="3" creationId="{79A6C04B-0A26-4028-BEEA-98713F2F32A2}"/>
          </ac:spMkLst>
        </pc:spChg>
        <pc:spChg chg="add mod">
          <ac:chgData name="Amy Doneen" userId="3cf40fa7-752e-417a-a77a-5d001f70783d" providerId="ADAL" clId="{3A85D7AF-F1EB-4755-BFF8-E2E72328502A}" dt="2020-03-08T18:15:08.169" v="2053" actId="1076"/>
          <ac:spMkLst>
            <pc:docMk/>
            <pc:sldMk cId="1813841400" sldId="432"/>
            <ac:spMk id="4" creationId="{9E4AC0F0-31F0-4869-A1C0-06C71AE8FB8A}"/>
          </ac:spMkLst>
        </pc:spChg>
      </pc:sldChg>
      <pc:sldChg chg="modSp add del">
        <pc:chgData name="Amy Doneen" userId="3cf40fa7-752e-417a-a77a-5d001f70783d" providerId="ADAL" clId="{3A85D7AF-F1EB-4755-BFF8-E2E72328502A}" dt="2020-03-09T02:50:15.118" v="7118" actId="2696"/>
        <pc:sldMkLst>
          <pc:docMk/>
          <pc:sldMk cId="392000055" sldId="433"/>
        </pc:sldMkLst>
        <pc:spChg chg="mod">
          <ac:chgData name="Amy Doneen" userId="3cf40fa7-752e-417a-a77a-5d001f70783d" providerId="ADAL" clId="{3A85D7AF-F1EB-4755-BFF8-E2E72328502A}" dt="2020-03-09T02:49:43.705" v="7103"/>
          <ac:spMkLst>
            <pc:docMk/>
            <pc:sldMk cId="392000055" sldId="433"/>
            <ac:spMk id="3" creationId="{79A6C04B-0A26-4028-BEEA-98713F2F32A2}"/>
          </ac:spMkLst>
        </pc:spChg>
      </pc:sldChg>
      <pc:sldChg chg="modSp add del">
        <pc:chgData name="Amy Doneen" userId="3cf40fa7-752e-417a-a77a-5d001f70783d" providerId="ADAL" clId="{3A85D7AF-F1EB-4755-BFF8-E2E72328502A}" dt="2020-03-09T02:56:35.740" v="7186" actId="2696"/>
        <pc:sldMkLst>
          <pc:docMk/>
          <pc:sldMk cId="3748478223" sldId="434"/>
        </pc:sldMkLst>
        <pc:spChg chg="mod">
          <ac:chgData name="Amy Doneen" userId="3cf40fa7-752e-417a-a77a-5d001f70783d" providerId="ADAL" clId="{3A85D7AF-F1EB-4755-BFF8-E2E72328502A}" dt="2020-03-09T02:51:30.838" v="7185" actId="27636"/>
          <ac:spMkLst>
            <pc:docMk/>
            <pc:sldMk cId="3748478223" sldId="434"/>
            <ac:spMk id="3" creationId="{79A6C04B-0A26-4028-BEEA-98713F2F32A2}"/>
          </ac:spMkLst>
        </pc:spChg>
      </pc:sldChg>
      <pc:sldChg chg="modSp add del">
        <pc:chgData name="Amy Doneen" userId="3cf40fa7-752e-417a-a77a-5d001f70783d" providerId="ADAL" clId="{3A85D7AF-F1EB-4755-BFF8-E2E72328502A}" dt="2020-03-09T02:57:45.859" v="7206" actId="2696"/>
        <pc:sldMkLst>
          <pc:docMk/>
          <pc:sldMk cId="2171724911" sldId="435"/>
        </pc:sldMkLst>
        <pc:spChg chg="mod">
          <ac:chgData name="Amy Doneen" userId="3cf40fa7-752e-417a-a77a-5d001f70783d" providerId="ADAL" clId="{3A85D7AF-F1EB-4755-BFF8-E2E72328502A}" dt="2020-03-09T02:57:13.090" v="7205" actId="6549"/>
          <ac:spMkLst>
            <pc:docMk/>
            <pc:sldMk cId="2171724911" sldId="435"/>
            <ac:spMk id="3" creationId="{79A6C04B-0A26-4028-BEEA-98713F2F32A2}"/>
          </ac:spMkLst>
        </pc:spChg>
      </pc:sldChg>
      <pc:sldChg chg="addSp delSp modSp add del">
        <pc:chgData name="Amy Doneen" userId="3cf40fa7-752e-417a-a77a-5d001f70783d" providerId="ADAL" clId="{3A85D7AF-F1EB-4755-BFF8-E2E72328502A}" dt="2020-03-09T15:23:33.593" v="7273" actId="1076"/>
        <pc:sldMkLst>
          <pc:docMk/>
          <pc:sldMk cId="1348154720" sldId="436"/>
        </pc:sldMkLst>
        <pc:spChg chg="del">
          <ac:chgData name="Amy Doneen" userId="3cf40fa7-752e-417a-a77a-5d001f70783d" providerId="ADAL" clId="{3A85D7AF-F1EB-4755-BFF8-E2E72328502A}" dt="2020-03-08T19:02:23.625" v="3098"/>
          <ac:spMkLst>
            <pc:docMk/>
            <pc:sldMk cId="1348154720" sldId="436"/>
            <ac:spMk id="3" creationId="{79A6C04B-0A26-4028-BEEA-98713F2F32A2}"/>
          </ac:spMkLst>
        </pc:spChg>
        <pc:spChg chg="add mod">
          <ac:chgData name="Amy Doneen" userId="3cf40fa7-752e-417a-a77a-5d001f70783d" providerId="ADAL" clId="{3A85D7AF-F1EB-4755-BFF8-E2E72328502A}" dt="2020-03-09T15:23:29.977" v="7272" actId="1076"/>
          <ac:spMkLst>
            <pc:docMk/>
            <pc:sldMk cId="1348154720" sldId="436"/>
            <ac:spMk id="6" creationId="{193C77A6-5285-4B8A-A72F-59D1B087246B}"/>
          </ac:spMkLst>
        </pc:spChg>
        <pc:picChg chg="add mod">
          <ac:chgData name="Amy Doneen" userId="3cf40fa7-752e-417a-a77a-5d001f70783d" providerId="ADAL" clId="{3A85D7AF-F1EB-4755-BFF8-E2E72328502A}" dt="2020-03-09T15:23:33.593" v="7273" actId="1076"/>
          <ac:picMkLst>
            <pc:docMk/>
            <pc:sldMk cId="1348154720" sldId="436"/>
            <ac:picMk id="5" creationId="{BB32EF40-5482-4542-A0B6-5506101E9DB3}"/>
          </ac:picMkLst>
        </pc:picChg>
      </pc:sldChg>
      <pc:sldChg chg="modSp add">
        <pc:chgData name="Amy Doneen" userId="3cf40fa7-752e-417a-a77a-5d001f70783d" providerId="ADAL" clId="{3A85D7AF-F1EB-4755-BFF8-E2E72328502A}" dt="2020-03-09T02:33:38.218" v="6966" actId="20577"/>
        <pc:sldMkLst>
          <pc:docMk/>
          <pc:sldMk cId="1888503848" sldId="437"/>
        </pc:sldMkLst>
        <pc:spChg chg="mod">
          <ac:chgData name="Amy Doneen" userId="3cf40fa7-752e-417a-a77a-5d001f70783d" providerId="ADAL" clId="{3A85D7AF-F1EB-4755-BFF8-E2E72328502A}" dt="2020-03-09T02:33:38.218" v="6966" actId="20577"/>
          <ac:spMkLst>
            <pc:docMk/>
            <pc:sldMk cId="1888503848" sldId="437"/>
            <ac:spMk id="3" creationId="{9A88D193-F15D-408B-9F61-A49BAC39C94D}"/>
          </ac:spMkLst>
        </pc:spChg>
      </pc:sldChg>
      <pc:sldChg chg="modSp add">
        <pc:chgData name="Amy Doneen" userId="3cf40fa7-752e-417a-a77a-5d001f70783d" providerId="ADAL" clId="{3A85D7AF-F1EB-4755-BFF8-E2E72328502A}" dt="2020-03-09T02:45:29.240" v="7020" actId="20577"/>
        <pc:sldMkLst>
          <pc:docMk/>
          <pc:sldMk cId="3179285338" sldId="438"/>
        </pc:sldMkLst>
        <pc:spChg chg="mod">
          <ac:chgData name="Amy Doneen" userId="3cf40fa7-752e-417a-a77a-5d001f70783d" providerId="ADAL" clId="{3A85D7AF-F1EB-4755-BFF8-E2E72328502A}" dt="2020-03-09T02:45:29.240" v="7020" actId="20577"/>
          <ac:spMkLst>
            <pc:docMk/>
            <pc:sldMk cId="3179285338" sldId="438"/>
            <ac:spMk id="3" creationId="{9A88D193-F15D-408B-9F61-A49BAC39C94D}"/>
          </ac:spMkLst>
        </pc:spChg>
      </pc:sldChg>
      <pc:sldChg chg="addSp delSp modSp add del ord">
        <pc:chgData name="Amy Doneen" userId="3cf40fa7-752e-417a-a77a-5d001f70783d" providerId="ADAL" clId="{3A85D7AF-F1EB-4755-BFF8-E2E72328502A}" dt="2020-03-09T01:13:12.834" v="6140" actId="2696"/>
        <pc:sldMkLst>
          <pc:docMk/>
          <pc:sldMk cId="2057129754" sldId="439"/>
        </pc:sldMkLst>
        <pc:spChg chg="mod">
          <ac:chgData name="Amy Doneen" userId="3cf40fa7-752e-417a-a77a-5d001f70783d" providerId="ADAL" clId="{3A85D7AF-F1EB-4755-BFF8-E2E72328502A}" dt="2020-03-08T18:30:51.533" v="2574" actId="14100"/>
          <ac:spMkLst>
            <pc:docMk/>
            <pc:sldMk cId="2057129754" sldId="439"/>
            <ac:spMk id="2" creationId="{192300AB-B2AB-4354-B07B-5F80C5B684AA}"/>
          </ac:spMkLst>
        </pc:spChg>
        <pc:spChg chg="del">
          <ac:chgData name="Amy Doneen" userId="3cf40fa7-752e-417a-a77a-5d001f70783d" providerId="ADAL" clId="{3A85D7AF-F1EB-4755-BFF8-E2E72328502A}" dt="2020-03-08T18:27:38.170" v="2414"/>
          <ac:spMkLst>
            <pc:docMk/>
            <pc:sldMk cId="2057129754" sldId="439"/>
            <ac:spMk id="3" creationId="{34649111-698A-4716-B61E-343F0E5591FC}"/>
          </ac:spMkLst>
        </pc:spChg>
        <pc:spChg chg="add mod">
          <ac:chgData name="Amy Doneen" userId="3cf40fa7-752e-417a-a77a-5d001f70783d" providerId="ADAL" clId="{3A85D7AF-F1EB-4755-BFF8-E2E72328502A}" dt="2020-03-08T18:29:39.631" v="2570" actId="1076"/>
          <ac:spMkLst>
            <pc:docMk/>
            <pc:sldMk cId="2057129754" sldId="439"/>
            <ac:spMk id="5" creationId="{9FF30EB4-1473-402F-BED0-4F012EDC0B94}"/>
          </ac:spMkLst>
        </pc:spChg>
        <pc:picChg chg="add mod">
          <ac:chgData name="Amy Doneen" userId="3cf40fa7-752e-417a-a77a-5d001f70783d" providerId="ADAL" clId="{3A85D7AF-F1EB-4755-BFF8-E2E72328502A}" dt="2020-03-08T18:29:48.794" v="2573" actId="14100"/>
          <ac:picMkLst>
            <pc:docMk/>
            <pc:sldMk cId="2057129754" sldId="439"/>
            <ac:picMk id="4" creationId="{7E814C5A-0761-4203-BFBE-C7E792A8562E}"/>
          </ac:picMkLst>
        </pc:picChg>
      </pc:sldChg>
      <pc:sldChg chg="add">
        <pc:chgData name="Amy Doneen" userId="3cf40fa7-752e-417a-a77a-5d001f70783d" providerId="ADAL" clId="{3A85D7AF-F1EB-4755-BFF8-E2E72328502A}" dt="2020-03-09T01:13:21.808" v="6141"/>
        <pc:sldMkLst>
          <pc:docMk/>
          <pc:sldMk cId="4214797990" sldId="439"/>
        </pc:sldMkLst>
      </pc:sldChg>
      <pc:sldChg chg="add">
        <pc:chgData name="Amy Doneen" userId="3cf40fa7-752e-417a-a77a-5d001f70783d" providerId="ADAL" clId="{3A85D7AF-F1EB-4755-BFF8-E2E72328502A}" dt="2020-03-08T18:21:59.523" v="2329"/>
        <pc:sldMkLst>
          <pc:docMk/>
          <pc:sldMk cId="3944363366" sldId="440"/>
        </pc:sldMkLst>
      </pc:sldChg>
      <pc:sldChg chg="modSp add">
        <pc:chgData name="Amy Doneen" userId="3cf40fa7-752e-417a-a77a-5d001f70783d" providerId="ADAL" clId="{3A85D7AF-F1EB-4755-BFF8-E2E72328502A}" dt="2020-03-09T02:43:48.796" v="6996" actId="20577"/>
        <pc:sldMkLst>
          <pc:docMk/>
          <pc:sldMk cId="961414607" sldId="441"/>
        </pc:sldMkLst>
        <pc:spChg chg="mod">
          <ac:chgData name="Amy Doneen" userId="3cf40fa7-752e-417a-a77a-5d001f70783d" providerId="ADAL" clId="{3A85D7AF-F1EB-4755-BFF8-E2E72328502A}" dt="2020-03-09T02:43:48.796" v="6996" actId="20577"/>
          <ac:spMkLst>
            <pc:docMk/>
            <pc:sldMk cId="961414607" sldId="441"/>
            <ac:spMk id="3" creationId="{9A88D193-F15D-408B-9F61-A49BAC39C94D}"/>
          </ac:spMkLst>
        </pc:spChg>
      </pc:sldChg>
      <pc:sldChg chg="modSp add del">
        <pc:chgData name="Amy Doneen" userId="3cf40fa7-752e-417a-a77a-5d001f70783d" providerId="ADAL" clId="{3A85D7AF-F1EB-4755-BFF8-E2E72328502A}" dt="2020-03-08T18:47:03.131" v="2900" actId="2696"/>
        <pc:sldMkLst>
          <pc:docMk/>
          <pc:sldMk cId="2978449056" sldId="442"/>
        </pc:sldMkLst>
        <pc:spChg chg="mod">
          <ac:chgData name="Amy Doneen" userId="3cf40fa7-752e-417a-a77a-5d001f70783d" providerId="ADAL" clId="{3A85D7AF-F1EB-4755-BFF8-E2E72328502A}" dt="2020-03-08T18:25:14.612" v="2343" actId="27636"/>
          <ac:spMkLst>
            <pc:docMk/>
            <pc:sldMk cId="2978449056" sldId="442"/>
            <ac:spMk id="3" creationId="{9A88D193-F15D-408B-9F61-A49BAC39C94D}"/>
          </ac:spMkLst>
        </pc:spChg>
      </pc:sldChg>
      <pc:sldChg chg="modSp add del">
        <pc:chgData name="Amy Doneen" userId="3cf40fa7-752e-417a-a77a-5d001f70783d" providerId="ADAL" clId="{3A85D7AF-F1EB-4755-BFF8-E2E72328502A}" dt="2020-03-11T04:51:47.364" v="24637" actId="2696"/>
        <pc:sldMkLst>
          <pc:docMk/>
          <pc:sldMk cId="3644402092" sldId="443"/>
        </pc:sldMkLst>
        <pc:spChg chg="mod">
          <ac:chgData name="Amy Doneen" userId="3cf40fa7-752e-417a-a77a-5d001f70783d" providerId="ADAL" clId="{3A85D7AF-F1EB-4755-BFF8-E2E72328502A}" dt="2020-03-09T02:46:40.489" v="7036" actId="20577"/>
          <ac:spMkLst>
            <pc:docMk/>
            <pc:sldMk cId="3644402092" sldId="443"/>
            <ac:spMk id="3" creationId="{9A88D193-F15D-408B-9F61-A49BAC39C94D}"/>
          </ac:spMkLst>
        </pc:spChg>
      </pc:sldChg>
      <pc:sldChg chg="modSp add">
        <pc:chgData name="Amy Doneen" userId="3cf40fa7-752e-417a-a77a-5d001f70783d" providerId="ADAL" clId="{3A85D7AF-F1EB-4755-BFF8-E2E72328502A}" dt="2020-03-08T18:54:12.851" v="3088" actId="115"/>
        <pc:sldMkLst>
          <pc:docMk/>
          <pc:sldMk cId="30377855" sldId="444"/>
        </pc:sldMkLst>
        <pc:spChg chg="mod">
          <ac:chgData name="Amy Doneen" userId="3cf40fa7-752e-417a-a77a-5d001f70783d" providerId="ADAL" clId="{3A85D7AF-F1EB-4755-BFF8-E2E72328502A}" dt="2020-03-08T18:54:12.851" v="3088" actId="115"/>
          <ac:spMkLst>
            <pc:docMk/>
            <pc:sldMk cId="30377855" sldId="444"/>
            <ac:spMk id="3" creationId="{9A88D193-F15D-408B-9F61-A49BAC39C94D}"/>
          </ac:spMkLst>
        </pc:spChg>
      </pc:sldChg>
      <pc:sldChg chg="add del">
        <pc:chgData name="Amy Doneen" userId="3cf40fa7-752e-417a-a77a-5d001f70783d" providerId="ADAL" clId="{3A85D7AF-F1EB-4755-BFF8-E2E72328502A}" dt="2020-03-08T18:54:23.447" v="3089" actId="2696"/>
        <pc:sldMkLst>
          <pc:docMk/>
          <pc:sldMk cId="3738865866" sldId="445"/>
        </pc:sldMkLst>
      </pc:sldChg>
      <pc:sldChg chg="add del">
        <pc:chgData name="Amy Doneen" userId="3cf40fa7-752e-417a-a77a-5d001f70783d" providerId="ADAL" clId="{3A85D7AF-F1EB-4755-BFF8-E2E72328502A}" dt="2020-03-08T18:54:23.447" v="3089" actId="2696"/>
        <pc:sldMkLst>
          <pc:docMk/>
          <pc:sldMk cId="2735578153" sldId="446"/>
        </pc:sldMkLst>
      </pc:sldChg>
      <pc:sldChg chg="modSp add">
        <pc:chgData name="Amy Doneen" userId="3cf40fa7-752e-417a-a77a-5d001f70783d" providerId="ADAL" clId="{3A85D7AF-F1EB-4755-BFF8-E2E72328502A}" dt="2020-03-09T02:20:47.674" v="6766" actId="20577"/>
        <pc:sldMkLst>
          <pc:docMk/>
          <pc:sldMk cId="3399527573" sldId="447"/>
        </pc:sldMkLst>
        <pc:spChg chg="mod">
          <ac:chgData name="Amy Doneen" userId="3cf40fa7-752e-417a-a77a-5d001f70783d" providerId="ADAL" clId="{3A85D7AF-F1EB-4755-BFF8-E2E72328502A}" dt="2020-03-09T02:20:47.674" v="6766" actId="20577"/>
          <ac:spMkLst>
            <pc:docMk/>
            <pc:sldMk cId="3399527573" sldId="447"/>
            <ac:spMk id="3" creationId="{9A88D193-F15D-408B-9F61-A49BAC39C94D}"/>
          </ac:spMkLst>
        </pc:spChg>
      </pc:sldChg>
      <pc:sldChg chg="addSp delSp modSp add">
        <pc:chgData name="Amy Doneen" userId="3cf40fa7-752e-417a-a77a-5d001f70783d" providerId="ADAL" clId="{3A85D7AF-F1EB-4755-BFF8-E2E72328502A}" dt="2020-03-11T03:55:00.599" v="23349" actId="1076"/>
        <pc:sldMkLst>
          <pc:docMk/>
          <pc:sldMk cId="925591918" sldId="448"/>
        </pc:sldMkLst>
        <pc:spChg chg="mod">
          <ac:chgData name="Amy Doneen" userId="3cf40fa7-752e-417a-a77a-5d001f70783d" providerId="ADAL" clId="{3A85D7AF-F1EB-4755-BFF8-E2E72328502A}" dt="2020-03-11T03:54:57.663" v="23348" actId="6549"/>
          <ac:spMkLst>
            <pc:docMk/>
            <pc:sldMk cId="925591918" sldId="448"/>
            <ac:spMk id="2" creationId="{1DAE0394-AF70-4048-AED3-D7C1E5AF9E63}"/>
          </ac:spMkLst>
        </pc:spChg>
        <pc:spChg chg="del">
          <ac:chgData name="Amy Doneen" userId="3cf40fa7-752e-417a-a77a-5d001f70783d" providerId="ADAL" clId="{3A85D7AF-F1EB-4755-BFF8-E2E72328502A}" dt="2020-03-10T00:14:47.277" v="22399"/>
          <ac:spMkLst>
            <pc:docMk/>
            <pc:sldMk cId="925591918" sldId="448"/>
            <ac:spMk id="3" creationId="{B8AFA42E-D1A0-481E-9E8E-DE72AE43F2AD}"/>
          </ac:spMkLst>
        </pc:spChg>
        <pc:spChg chg="add mod">
          <ac:chgData name="Amy Doneen" userId="3cf40fa7-752e-417a-a77a-5d001f70783d" providerId="ADAL" clId="{3A85D7AF-F1EB-4755-BFF8-E2E72328502A}" dt="2020-03-11T03:54:48.378" v="23343" actId="1076"/>
          <ac:spMkLst>
            <pc:docMk/>
            <pc:sldMk cId="925591918" sldId="448"/>
            <ac:spMk id="5" creationId="{DFF191C9-4B72-4BEB-AACC-3B8538BE6E0C}"/>
          </ac:spMkLst>
        </pc:spChg>
        <pc:picChg chg="add mod">
          <ac:chgData name="Amy Doneen" userId="3cf40fa7-752e-417a-a77a-5d001f70783d" providerId="ADAL" clId="{3A85D7AF-F1EB-4755-BFF8-E2E72328502A}" dt="2020-03-11T03:55:00.599" v="23349" actId="1076"/>
          <ac:picMkLst>
            <pc:docMk/>
            <pc:sldMk cId="925591918" sldId="448"/>
            <ac:picMk id="4" creationId="{1BFC41FF-57E0-4139-AB5B-4B20AFD6B5B0}"/>
          </ac:picMkLst>
        </pc:picChg>
      </pc:sldChg>
      <pc:sldChg chg="addSp delSp modSp add">
        <pc:chgData name="Amy Doneen" userId="3cf40fa7-752e-417a-a77a-5d001f70783d" providerId="ADAL" clId="{3A85D7AF-F1EB-4755-BFF8-E2E72328502A}" dt="2020-03-09T02:58:56.407" v="7209" actId="1076"/>
        <pc:sldMkLst>
          <pc:docMk/>
          <pc:sldMk cId="2936920235" sldId="449"/>
        </pc:sldMkLst>
        <pc:spChg chg="del">
          <ac:chgData name="Amy Doneen" userId="3cf40fa7-752e-417a-a77a-5d001f70783d" providerId="ADAL" clId="{3A85D7AF-F1EB-4755-BFF8-E2E72328502A}" dt="2020-03-08T19:02:54.421" v="3099"/>
          <ac:spMkLst>
            <pc:docMk/>
            <pc:sldMk cId="2936920235" sldId="449"/>
            <ac:spMk id="3" creationId="{79A6C04B-0A26-4028-BEEA-98713F2F32A2}"/>
          </ac:spMkLst>
        </pc:spChg>
        <pc:picChg chg="add mod">
          <ac:chgData name="Amy Doneen" userId="3cf40fa7-752e-417a-a77a-5d001f70783d" providerId="ADAL" clId="{3A85D7AF-F1EB-4755-BFF8-E2E72328502A}" dt="2020-03-09T02:58:56.407" v="7209" actId="1076"/>
          <ac:picMkLst>
            <pc:docMk/>
            <pc:sldMk cId="2936920235" sldId="449"/>
            <ac:picMk id="5" creationId="{41A65CB6-37E9-4D88-9525-3B8C16811A5D}"/>
          </ac:picMkLst>
        </pc:picChg>
      </pc:sldChg>
      <pc:sldChg chg="addSp delSp modSp add">
        <pc:chgData name="Amy Doneen" userId="3cf40fa7-752e-417a-a77a-5d001f70783d" providerId="ADAL" clId="{3A85D7AF-F1EB-4755-BFF8-E2E72328502A}" dt="2020-03-08T19:03:21.480" v="3102"/>
        <pc:sldMkLst>
          <pc:docMk/>
          <pc:sldMk cId="3420970481" sldId="450"/>
        </pc:sldMkLst>
        <pc:spChg chg="del">
          <ac:chgData name="Amy Doneen" userId="3cf40fa7-752e-417a-a77a-5d001f70783d" providerId="ADAL" clId="{3A85D7AF-F1EB-4755-BFF8-E2E72328502A}" dt="2020-03-08T19:03:21.480" v="3102"/>
          <ac:spMkLst>
            <pc:docMk/>
            <pc:sldMk cId="3420970481" sldId="450"/>
            <ac:spMk id="3" creationId="{79A6C04B-0A26-4028-BEEA-98713F2F32A2}"/>
          </ac:spMkLst>
        </pc:spChg>
        <pc:picChg chg="add mod">
          <ac:chgData name="Amy Doneen" userId="3cf40fa7-752e-417a-a77a-5d001f70783d" providerId="ADAL" clId="{3A85D7AF-F1EB-4755-BFF8-E2E72328502A}" dt="2020-03-08T19:03:21.480" v="3102"/>
          <ac:picMkLst>
            <pc:docMk/>
            <pc:sldMk cId="3420970481" sldId="450"/>
            <ac:picMk id="5" creationId="{B4A29B9D-23B4-4D42-8B7A-36D14FE59B33}"/>
          </ac:picMkLst>
        </pc:picChg>
      </pc:sldChg>
      <pc:sldChg chg="modSp add">
        <pc:chgData name="Amy Doneen" userId="3cf40fa7-752e-417a-a77a-5d001f70783d" providerId="ADAL" clId="{3A85D7AF-F1EB-4755-BFF8-E2E72328502A}" dt="2020-03-10T00:17:42.313" v="22422" actId="14100"/>
        <pc:sldMkLst>
          <pc:docMk/>
          <pc:sldMk cId="1007735505" sldId="451"/>
        </pc:sldMkLst>
        <pc:spChg chg="mod">
          <ac:chgData name="Amy Doneen" userId="3cf40fa7-752e-417a-a77a-5d001f70783d" providerId="ADAL" clId="{3A85D7AF-F1EB-4755-BFF8-E2E72328502A}" dt="2020-03-10T00:17:42.313" v="22422" actId="14100"/>
          <ac:spMkLst>
            <pc:docMk/>
            <pc:sldMk cId="1007735505" sldId="451"/>
            <ac:spMk id="3" creationId="{79A6C04B-0A26-4028-BEEA-98713F2F32A2}"/>
          </ac:spMkLst>
        </pc:spChg>
      </pc:sldChg>
      <pc:sldChg chg="addSp delSp modSp add del ord">
        <pc:chgData name="Amy Doneen" userId="3cf40fa7-752e-417a-a77a-5d001f70783d" providerId="ADAL" clId="{3A85D7AF-F1EB-4755-BFF8-E2E72328502A}" dt="2020-03-09T15:45:19.686" v="7983" actId="2696"/>
        <pc:sldMkLst>
          <pc:docMk/>
          <pc:sldMk cId="267055125" sldId="452"/>
        </pc:sldMkLst>
        <pc:spChg chg="del">
          <ac:chgData name="Amy Doneen" userId="3cf40fa7-752e-417a-a77a-5d001f70783d" providerId="ADAL" clId="{3A85D7AF-F1EB-4755-BFF8-E2E72328502A}" dt="2020-03-08T19:07:00.993" v="3107"/>
          <ac:spMkLst>
            <pc:docMk/>
            <pc:sldMk cId="267055125" sldId="452"/>
            <ac:spMk id="3" creationId="{79A6C04B-0A26-4028-BEEA-98713F2F32A2}"/>
          </ac:spMkLst>
        </pc:spChg>
        <pc:picChg chg="add mod">
          <ac:chgData name="Amy Doneen" userId="3cf40fa7-752e-417a-a77a-5d001f70783d" providerId="ADAL" clId="{3A85D7AF-F1EB-4755-BFF8-E2E72328502A}" dt="2020-03-08T19:07:00.993" v="3107"/>
          <ac:picMkLst>
            <pc:docMk/>
            <pc:sldMk cId="267055125" sldId="452"/>
            <ac:picMk id="5" creationId="{40DB9570-80F9-43D9-AF55-168190286254}"/>
          </ac:picMkLst>
        </pc:picChg>
      </pc:sldChg>
      <pc:sldChg chg="add">
        <pc:chgData name="Amy Doneen" userId="3cf40fa7-752e-417a-a77a-5d001f70783d" providerId="ADAL" clId="{3A85D7AF-F1EB-4755-BFF8-E2E72328502A}" dt="2020-03-08T19:06:16.940" v="3105"/>
        <pc:sldMkLst>
          <pc:docMk/>
          <pc:sldMk cId="1626744373" sldId="453"/>
        </pc:sldMkLst>
      </pc:sldChg>
      <pc:sldChg chg="modSp add">
        <pc:chgData name="Amy Doneen" userId="3cf40fa7-752e-417a-a77a-5d001f70783d" providerId="ADAL" clId="{3A85D7AF-F1EB-4755-BFF8-E2E72328502A}" dt="2020-03-10T00:18:45.828" v="22423" actId="33524"/>
        <pc:sldMkLst>
          <pc:docMk/>
          <pc:sldMk cId="2023255206" sldId="454"/>
        </pc:sldMkLst>
        <pc:spChg chg="mod">
          <ac:chgData name="Amy Doneen" userId="3cf40fa7-752e-417a-a77a-5d001f70783d" providerId="ADAL" clId="{3A85D7AF-F1EB-4755-BFF8-E2E72328502A}" dt="2020-03-10T00:18:45.828" v="22423" actId="33524"/>
          <ac:spMkLst>
            <pc:docMk/>
            <pc:sldMk cId="2023255206" sldId="454"/>
            <ac:spMk id="3" creationId="{79A6C04B-0A26-4028-BEEA-98713F2F32A2}"/>
          </ac:spMkLst>
        </pc:spChg>
      </pc:sldChg>
      <pc:sldChg chg="modSp add del">
        <pc:chgData name="Amy Doneen" userId="3cf40fa7-752e-417a-a77a-5d001f70783d" providerId="ADAL" clId="{3A85D7AF-F1EB-4755-BFF8-E2E72328502A}" dt="2020-03-11T03:59:20.254" v="23393" actId="2696"/>
        <pc:sldMkLst>
          <pc:docMk/>
          <pc:sldMk cId="1804157446" sldId="455"/>
        </pc:sldMkLst>
        <pc:spChg chg="mod">
          <ac:chgData name="Amy Doneen" userId="3cf40fa7-752e-417a-a77a-5d001f70783d" providerId="ADAL" clId="{3A85D7AF-F1EB-4755-BFF8-E2E72328502A}" dt="2020-03-08T19:16:59.281" v="3117" actId="20577"/>
          <ac:spMkLst>
            <pc:docMk/>
            <pc:sldMk cId="1804157446" sldId="455"/>
            <ac:spMk id="2" creationId="{71462C90-C7F7-48C8-BBBE-8309959806F6}"/>
          </ac:spMkLst>
        </pc:spChg>
        <pc:spChg chg="mod">
          <ac:chgData name="Amy Doneen" userId="3cf40fa7-752e-417a-a77a-5d001f70783d" providerId="ADAL" clId="{3A85D7AF-F1EB-4755-BFF8-E2E72328502A}" dt="2020-03-10T00:19:04.435" v="22424" actId="6549"/>
          <ac:spMkLst>
            <pc:docMk/>
            <pc:sldMk cId="1804157446" sldId="455"/>
            <ac:spMk id="3" creationId="{CF2B7AAE-E87C-454D-B892-432895708FA7}"/>
          </ac:spMkLst>
        </pc:spChg>
      </pc:sldChg>
      <pc:sldChg chg="addSp modSp add del">
        <pc:chgData name="Amy Doneen" userId="3cf40fa7-752e-417a-a77a-5d001f70783d" providerId="ADAL" clId="{3A85D7AF-F1EB-4755-BFF8-E2E72328502A}" dt="2020-03-08T19:29:51.700" v="3555" actId="2696"/>
        <pc:sldMkLst>
          <pc:docMk/>
          <pc:sldMk cId="135987954" sldId="456"/>
        </pc:sldMkLst>
        <pc:spChg chg="mod">
          <ac:chgData name="Amy Doneen" userId="3cf40fa7-752e-417a-a77a-5d001f70783d" providerId="ADAL" clId="{3A85D7AF-F1EB-4755-BFF8-E2E72328502A}" dt="2020-03-08T19:23:58.825" v="3515" actId="27636"/>
          <ac:spMkLst>
            <pc:docMk/>
            <pc:sldMk cId="135987954" sldId="456"/>
            <ac:spMk id="2" creationId="{98A94B36-F45D-4639-A482-BDAAAAFF516E}"/>
          </ac:spMkLst>
        </pc:spChg>
        <pc:spChg chg="mod">
          <ac:chgData name="Amy Doneen" userId="3cf40fa7-752e-417a-a77a-5d001f70783d" providerId="ADAL" clId="{3A85D7AF-F1EB-4755-BFF8-E2E72328502A}" dt="2020-03-08T19:24:15.828" v="3521" actId="6549"/>
          <ac:spMkLst>
            <pc:docMk/>
            <pc:sldMk cId="135987954" sldId="456"/>
            <ac:spMk id="3" creationId="{03B9D6C7-BADE-4F29-BFE6-6B3695740990}"/>
          </ac:spMkLst>
        </pc:spChg>
        <pc:spChg chg="add mod">
          <ac:chgData name="Amy Doneen" userId="3cf40fa7-752e-417a-a77a-5d001f70783d" providerId="ADAL" clId="{3A85D7AF-F1EB-4755-BFF8-E2E72328502A}" dt="2020-03-08T19:24:12.690" v="3520" actId="1076"/>
          <ac:spMkLst>
            <pc:docMk/>
            <pc:sldMk cId="135987954" sldId="456"/>
            <ac:spMk id="4" creationId="{97FA6C44-04A1-445D-BF32-28F009CB63D0}"/>
          </ac:spMkLst>
        </pc:spChg>
      </pc:sldChg>
      <pc:sldChg chg="modSp add del">
        <pc:chgData name="Amy Doneen" userId="3cf40fa7-752e-417a-a77a-5d001f70783d" providerId="ADAL" clId="{3A85D7AF-F1EB-4755-BFF8-E2E72328502A}" dt="2020-03-11T03:55:56.791" v="23351" actId="2696"/>
        <pc:sldMkLst>
          <pc:docMk/>
          <pc:sldMk cId="465550865" sldId="457"/>
        </pc:sldMkLst>
        <pc:spChg chg="mod">
          <ac:chgData name="Amy Doneen" userId="3cf40fa7-752e-417a-a77a-5d001f70783d" providerId="ADAL" clId="{3A85D7AF-F1EB-4755-BFF8-E2E72328502A}" dt="2020-03-08T19:30:21.134" v="3561" actId="27636"/>
          <ac:spMkLst>
            <pc:docMk/>
            <pc:sldMk cId="465550865" sldId="457"/>
            <ac:spMk id="3" creationId="{03B9D6C7-BADE-4F29-BFE6-6B3695740990}"/>
          </ac:spMkLst>
        </pc:spChg>
        <pc:spChg chg="mod">
          <ac:chgData name="Amy Doneen" userId="3cf40fa7-752e-417a-a77a-5d001f70783d" providerId="ADAL" clId="{3A85D7AF-F1EB-4755-BFF8-E2E72328502A}" dt="2020-03-08T19:29:33.828" v="3553" actId="207"/>
          <ac:spMkLst>
            <pc:docMk/>
            <pc:sldMk cId="465550865" sldId="457"/>
            <ac:spMk id="4" creationId="{97FA6C44-04A1-445D-BF32-28F009CB63D0}"/>
          </ac:spMkLst>
        </pc:spChg>
      </pc:sldChg>
      <pc:sldChg chg="add del">
        <pc:chgData name="Amy Doneen" userId="3cf40fa7-752e-417a-a77a-5d001f70783d" providerId="ADAL" clId="{3A85D7AF-F1EB-4755-BFF8-E2E72328502A}" dt="2020-03-08T19:29:42.308" v="3554" actId="2696"/>
        <pc:sldMkLst>
          <pc:docMk/>
          <pc:sldMk cId="182198052" sldId="458"/>
        </pc:sldMkLst>
      </pc:sldChg>
      <pc:sldChg chg="modSp add del">
        <pc:chgData name="Amy Doneen" userId="3cf40fa7-752e-417a-a77a-5d001f70783d" providerId="ADAL" clId="{3A85D7AF-F1EB-4755-BFF8-E2E72328502A}" dt="2020-03-11T03:55:56.791" v="23351" actId="2696"/>
        <pc:sldMkLst>
          <pc:docMk/>
          <pc:sldMk cId="1488295233" sldId="458"/>
        </pc:sldMkLst>
        <pc:spChg chg="mod">
          <ac:chgData name="Amy Doneen" userId="3cf40fa7-752e-417a-a77a-5d001f70783d" providerId="ADAL" clId="{3A85D7AF-F1EB-4755-BFF8-E2E72328502A}" dt="2020-03-08T19:31:12.347" v="3563" actId="27636"/>
          <ac:spMkLst>
            <pc:docMk/>
            <pc:sldMk cId="1488295233" sldId="458"/>
            <ac:spMk id="3" creationId="{03B9D6C7-BADE-4F29-BFE6-6B3695740990}"/>
          </ac:spMkLst>
        </pc:spChg>
      </pc:sldChg>
      <pc:sldChg chg="modSp add del">
        <pc:chgData name="Amy Doneen" userId="3cf40fa7-752e-417a-a77a-5d001f70783d" providerId="ADAL" clId="{3A85D7AF-F1EB-4755-BFF8-E2E72328502A}" dt="2020-03-11T03:55:56.791" v="23351" actId="2696"/>
        <pc:sldMkLst>
          <pc:docMk/>
          <pc:sldMk cId="144097305" sldId="459"/>
        </pc:sldMkLst>
        <pc:spChg chg="mod">
          <ac:chgData name="Amy Doneen" userId="3cf40fa7-752e-417a-a77a-5d001f70783d" providerId="ADAL" clId="{3A85D7AF-F1EB-4755-BFF8-E2E72328502A}" dt="2020-03-08T19:32:14.966" v="3564"/>
          <ac:spMkLst>
            <pc:docMk/>
            <pc:sldMk cId="144097305" sldId="459"/>
            <ac:spMk id="3" creationId="{03B9D6C7-BADE-4F29-BFE6-6B3695740990}"/>
          </ac:spMkLst>
        </pc:spChg>
      </pc:sldChg>
      <pc:sldChg chg="add del">
        <pc:chgData name="Amy Doneen" userId="3cf40fa7-752e-417a-a77a-5d001f70783d" providerId="ADAL" clId="{3A85D7AF-F1EB-4755-BFF8-E2E72328502A}" dt="2020-03-08T19:29:42.308" v="3554" actId="2696"/>
        <pc:sldMkLst>
          <pc:docMk/>
          <pc:sldMk cId="3733100061" sldId="459"/>
        </pc:sldMkLst>
      </pc:sldChg>
      <pc:sldChg chg="modSp add del">
        <pc:chgData name="Amy Doneen" userId="3cf40fa7-752e-417a-a77a-5d001f70783d" providerId="ADAL" clId="{3A85D7AF-F1EB-4755-BFF8-E2E72328502A}" dt="2020-03-11T03:55:56.791" v="23351" actId="2696"/>
        <pc:sldMkLst>
          <pc:docMk/>
          <pc:sldMk cId="993731149" sldId="460"/>
        </pc:sldMkLst>
        <pc:spChg chg="mod">
          <ac:chgData name="Amy Doneen" userId="3cf40fa7-752e-417a-a77a-5d001f70783d" providerId="ADAL" clId="{3A85D7AF-F1EB-4755-BFF8-E2E72328502A}" dt="2020-03-08T19:32:54.252" v="3565"/>
          <ac:spMkLst>
            <pc:docMk/>
            <pc:sldMk cId="993731149" sldId="460"/>
            <ac:spMk id="3" creationId="{03B9D6C7-BADE-4F29-BFE6-6B3695740990}"/>
          </ac:spMkLst>
        </pc:spChg>
      </pc:sldChg>
      <pc:sldChg chg="add del">
        <pc:chgData name="Amy Doneen" userId="3cf40fa7-752e-417a-a77a-5d001f70783d" providerId="ADAL" clId="{3A85D7AF-F1EB-4755-BFF8-E2E72328502A}" dt="2020-03-08T19:29:42.308" v="3554" actId="2696"/>
        <pc:sldMkLst>
          <pc:docMk/>
          <pc:sldMk cId="4050262396" sldId="460"/>
        </pc:sldMkLst>
      </pc:sldChg>
      <pc:sldChg chg="modSp add del">
        <pc:chgData name="Amy Doneen" userId="3cf40fa7-752e-417a-a77a-5d001f70783d" providerId="ADAL" clId="{3A85D7AF-F1EB-4755-BFF8-E2E72328502A}" dt="2020-03-08T19:29:42.308" v="3554" actId="2696"/>
        <pc:sldMkLst>
          <pc:docMk/>
          <pc:sldMk cId="218438785" sldId="461"/>
        </pc:sldMkLst>
        <pc:spChg chg="mod">
          <ac:chgData name="Amy Doneen" userId="3cf40fa7-752e-417a-a77a-5d001f70783d" providerId="ADAL" clId="{3A85D7AF-F1EB-4755-BFF8-E2E72328502A}" dt="2020-03-08T19:25:22.334" v="3528" actId="14100"/>
          <ac:spMkLst>
            <pc:docMk/>
            <pc:sldMk cId="218438785" sldId="461"/>
            <ac:spMk id="3" creationId="{03B9D6C7-BADE-4F29-BFE6-6B3695740990}"/>
          </ac:spMkLst>
        </pc:spChg>
      </pc:sldChg>
      <pc:sldChg chg="add del">
        <pc:chgData name="Amy Doneen" userId="3cf40fa7-752e-417a-a77a-5d001f70783d" providerId="ADAL" clId="{3A85D7AF-F1EB-4755-BFF8-E2E72328502A}" dt="2020-03-11T03:55:56.791" v="23351" actId="2696"/>
        <pc:sldMkLst>
          <pc:docMk/>
          <pc:sldMk cId="1333879071" sldId="461"/>
        </pc:sldMkLst>
      </pc:sldChg>
      <pc:sldChg chg="add del">
        <pc:chgData name="Amy Doneen" userId="3cf40fa7-752e-417a-a77a-5d001f70783d" providerId="ADAL" clId="{3A85D7AF-F1EB-4755-BFF8-E2E72328502A}" dt="2020-03-11T03:55:56.791" v="23351" actId="2696"/>
        <pc:sldMkLst>
          <pc:docMk/>
          <pc:sldMk cId="1944303836" sldId="462"/>
        </pc:sldMkLst>
      </pc:sldChg>
      <pc:sldChg chg="add del">
        <pc:chgData name="Amy Doneen" userId="3cf40fa7-752e-417a-a77a-5d001f70783d" providerId="ADAL" clId="{3A85D7AF-F1EB-4755-BFF8-E2E72328502A}" dt="2020-03-11T03:55:56.791" v="23351" actId="2696"/>
        <pc:sldMkLst>
          <pc:docMk/>
          <pc:sldMk cId="2441973912" sldId="463"/>
        </pc:sldMkLst>
      </pc:sldChg>
      <pc:sldChg chg="add del">
        <pc:chgData name="Amy Doneen" userId="3cf40fa7-752e-417a-a77a-5d001f70783d" providerId="ADAL" clId="{3A85D7AF-F1EB-4755-BFF8-E2E72328502A}" dt="2020-03-11T03:55:56.791" v="23351" actId="2696"/>
        <pc:sldMkLst>
          <pc:docMk/>
          <pc:sldMk cId="748244352" sldId="464"/>
        </pc:sldMkLst>
      </pc:sldChg>
      <pc:sldChg chg="addSp modSp add">
        <pc:chgData name="Amy Doneen" userId="3cf40fa7-752e-417a-a77a-5d001f70783d" providerId="ADAL" clId="{3A85D7AF-F1EB-4755-BFF8-E2E72328502A}" dt="2020-03-10T00:19:57.258" v="22426" actId="20577"/>
        <pc:sldMkLst>
          <pc:docMk/>
          <pc:sldMk cId="3201059375" sldId="465"/>
        </pc:sldMkLst>
        <pc:spChg chg="mod">
          <ac:chgData name="Amy Doneen" userId="3cf40fa7-752e-417a-a77a-5d001f70783d" providerId="ADAL" clId="{3A85D7AF-F1EB-4755-BFF8-E2E72328502A}" dt="2020-03-08T19:41:36.317" v="3850" actId="14100"/>
          <ac:spMkLst>
            <pc:docMk/>
            <pc:sldMk cId="3201059375" sldId="465"/>
            <ac:spMk id="2" creationId="{B15B07FF-9048-48F7-AE81-2FEBE4B38348}"/>
          </ac:spMkLst>
        </pc:spChg>
        <pc:spChg chg="mod">
          <ac:chgData name="Amy Doneen" userId="3cf40fa7-752e-417a-a77a-5d001f70783d" providerId="ADAL" clId="{3A85D7AF-F1EB-4755-BFF8-E2E72328502A}" dt="2020-03-10T00:19:57.258" v="22426" actId="20577"/>
          <ac:spMkLst>
            <pc:docMk/>
            <pc:sldMk cId="3201059375" sldId="465"/>
            <ac:spMk id="3" creationId="{3A7D00BD-51F1-42ED-AF52-811080DB9A6D}"/>
          </ac:spMkLst>
        </pc:spChg>
        <pc:spChg chg="add mod">
          <ac:chgData name="Amy Doneen" userId="3cf40fa7-752e-417a-a77a-5d001f70783d" providerId="ADAL" clId="{3A85D7AF-F1EB-4755-BFF8-E2E72328502A}" dt="2020-03-08T19:41:01.132" v="3792" actId="207"/>
          <ac:spMkLst>
            <pc:docMk/>
            <pc:sldMk cId="3201059375" sldId="465"/>
            <ac:spMk id="4" creationId="{0DEF6A6F-B2AE-4722-B4D1-95DF38B331F9}"/>
          </ac:spMkLst>
        </pc:spChg>
      </pc:sldChg>
      <pc:sldChg chg="modSp add">
        <pc:chgData name="Amy Doneen" userId="3cf40fa7-752e-417a-a77a-5d001f70783d" providerId="ADAL" clId="{3A85D7AF-F1EB-4755-BFF8-E2E72328502A}" dt="2020-03-09T16:08:41.694" v="9373" actId="20577"/>
        <pc:sldMkLst>
          <pc:docMk/>
          <pc:sldMk cId="2029546002" sldId="466"/>
        </pc:sldMkLst>
        <pc:spChg chg="mod">
          <ac:chgData name="Amy Doneen" userId="3cf40fa7-752e-417a-a77a-5d001f70783d" providerId="ADAL" clId="{3A85D7AF-F1EB-4755-BFF8-E2E72328502A}" dt="2020-03-09T16:08:41.694" v="9373" actId="20577"/>
          <ac:spMkLst>
            <pc:docMk/>
            <pc:sldMk cId="2029546002" sldId="466"/>
            <ac:spMk id="3" creationId="{3A7D00BD-51F1-42ED-AF52-811080DB9A6D}"/>
          </ac:spMkLst>
        </pc:spChg>
      </pc:sldChg>
      <pc:sldChg chg="modSp add del">
        <pc:chgData name="Amy Doneen" userId="3cf40fa7-752e-417a-a77a-5d001f70783d" providerId="ADAL" clId="{3A85D7AF-F1EB-4755-BFF8-E2E72328502A}" dt="2020-03-09T16:18:46.959" v="9870" actId="2696"/>
        <pc:sldMkLst>
          <pc:docMk/>
          <pc:sldMk cId="213516894" sldId="467"/>
        </pc:sldMkLst>
        <pc:spChg chg="mod">
          <ac:chgData name="Amy Doneen" userId="3cf40fa7-752e-417a-a77a-5d001f70783d" providerId="ADAL" clId="{3A85D7AF-F1EB-4755-BFF8-E2E72328502A}" dt="2020-03-08T20:05:44.815" v="4068"/>
          <ac:spMkLst>
            <pc:docMk/>
            <pc:sldMk cId="213516894" sldId="467"/>
            <ac:spMk id="3" creationId="{3A7D00BD-51F1-42ED-AF52-811080DB9A6D}"/>
          </ac:spMkLst>
        </pc:spChg>
      </pc:sldChg>
      <pc:sldChg chg="modSp add">
        <pc:chgData name="Amy Doneen" userId="3cf40fa7-752e-417a-a77a-5d001f70783d" providerId="ADAL" clId="{3A85D7AF-F1EB-4755-BFF8-E2E72328502A}" dt="2020-03-09T16:34:13.825" v="10833" actId="20577"/>
        <pc:sldMkLst>
          <pc:docMk/>
          <pc:sldMk cId="4039348320" sldId="468"/>
        </pc:sldMkLst>
        <pc:spChg chg="mod">
          <ac:chgData name="Amy Doneen" userId="3cf40fa7-752e-417a-a77a-5d001f70783d" providerId="ADAL" clId="{3A85D7AF-F1EB-4755-BFF8-E2E72328502A}" dt="2020-03-09T16:34:13.825" v="10833" actId="20577"/>
          <ac:spMkLst>
            <pc:docMk/>
            <pc:sldMk cId="4039348320" sldId="468"/>
            <ac:spMk id="3" creationId="{3A7D00BD-51F1-42ED-AF52-811080DB9A6D}"/>
          </ac:spMkLst>
        </pc:spChg>
      </pc:sldChg>
      <pc:sldChg chg="modSp add ord">
        <pc:chgData name="Amy Doneen" userId="3cf40fa7-752e-417a-a77a-5d001f70783d" providerId="ADAL" clId="{3A85D7AF-F1EB-4755-BFF8-E2E72328502A}" dt="2020-03-09T15:51:40.763" v="8709" actId="27636"/>
        <pc:sldMkLst>
          <pc:docMk/>
          <pc:sldMk cId="2671940180" sldId="469"/>
        </pc:sldMkLst>
        <pc:spChg chg="mod">
          <ac:chgData name="Amy Doneen" userId="3cf40fa7-752e-417a-a77a-5d001f70783d" providerId="ADAL" clId="{3A85D7AF-F1EB-4755-BFF8-E2E72328502A}" dt="2020-03-09T15:51:40.763" v="8709" actId="27636"/>
          <ac:spMkLst>
            <pc:docMk/>
            <pc:sldMk cId="2671940180" sldId="469"/>
            <ac:spMk id="3" creationId="{3A7D00BD-51F1-42ED-AF52-811080DB9A6D}"/>
          </ac:spMkLst>
        </pc:spChg>
      </pc:sldChg>
      <pc:sldChg chg="addSp delSp modSp add">
        <pc:chgData name="Amy Doneen" userId="3cf40fa7-752e-417a-a77a-5d001f70783d" providerId="ADAL" clId="{3A85D7AF-F1EB-4755-BFF8-E2E72328502A}" dt="2020-03-09T16:32:36.034" v="10598" actId="20577"/>
        <pc:sldMkLst>
          <pc:docMk/>
          <pc:sldMk cId="697681458" sldId="470"/>
        </pc:sldMkLst>
        <pc:spChg chg="del mod">
          <ac:chgData name="Amy Doneen" userId="3cf40fa7-752e-417a-a77a-5d001f70783d" providerId="ADAL" clId="{3A85D7AF-F1EB-4755-BFF8-E2E72328502A}" dt="2020-03-09T16:26:26.085" v="10201"/>
          <ac:spMkLst>
            <pc:docMk/>
            <pc:sldMk cId="697681458" sldId="470"/>
            <ac:spMk id="3" creationId="{3A7D00BD-51F1-42ED-AF52-811080DB9A6D}"/>
          </ac:spMkLst>
        </pc:spChg>
        <pc:spChg chg="add del mod">
          <ac:chgData name="Amy Doneen" userId="3cf40fa7-752e-417a-a77a-5d001f70783d" providerId="ADAL" clId="{3A85D7AF-F1EB-4755-BFF8-E2E72328502A}" dt="2020-03-09T16:26:30.158" v="10202"/>
          <ac:spMkLst>
            <pc:docMk/>
            <pc:sldMk cId="697681458" sldId="470"/>
            <ac:spMk id="6" creationId="{33DC85A5-4C3D-4CBE-B04C-402C3BF295CC}"/>
          </ac:spMkLst>
        </pc:spChg>
        <pc:spChg chg="add del mod">
          <ac:chgData name="Amy Doneen" userId="3cf40fa7-752e-417a-a77a-5d001f70783d" providerId="ADAL" clId="{3A85D7AF-F1EB-4755-BFF8-E2E72328502A}" dt="2020-03-09T16:31:26.293" v="10589"/>
          <ac:spMkLst>
            <pc:docMk/>
            <pc:sldMk cId="697681458" sldId="470"/>
            <ac:spMk id="7" creationId="{8CDA6622-80B5-4547-8734-641F5186CCCD}"/>
          </ac:spMkLst>
        </pc:spChg>
        <pc:spChg chg="add mod">
          <ac:chgData name="Amy Doneen" userId="3cf40fa7-752e-417a-a77a-5d001f70783d" providerId="ADAL" clId="{3A85D7AF-F1EB-4755-BFF8-E2E72328502A}" dt="2020-03-09T16:32:18.716" v="10596" actId="1076"/>
          <ac:spMkLst>
            <pc:docMk/>
            <pc:sldMk cId="697681458" sldId="470"/>
            <ac:spMk id="8" creationId="{D6CB8700-3E8C-4D29-84EC-5D55FEEB14C6}"/>
          </ac:spMkLst>
        </pc:spChg>
        <pc:spChg chg="add mod">
          <ac:chgData name="Amy Doneen" userId="3cf40fa7-752e-417a-a77a-5d001f70783d" providerId="ADAL" clId="{3A85D7AF-F1EB-4755-BFF8-E2E72328502A}" dt="2020-03-09T16:32:36.034" v="10598" actId="20577"/>
          <ac:spMkLst>
            <pc:docMk/>
            <pc:sldMk cId="697681458" sldId="470"/>
            <ac:spMk id="9" creationId="{B0A81FE3-3AB3-4C51-BC9A-BE1D5C05B01C}"/>
          </ac:spMkLst>
        </pc:spChg>
        <pc:picChg chg="add mod">
          <ac:chgData name="Amy Doneen" userId="3cf40fa7-752e-417a-a77a-5d001f70783d" providerId="ADAL" clId="{3A85D7AF-F1EB-4755-BFF8-E2E72328502A}" dt="2020-03-09T16:26:37.752" v="10205" actId="1076"/>
          <ac:picMkLst>
            <pc:docMk/>
            <pc:sldMk cId="697681458" sldId="470"/>
            <ac:picMk id="5" creationId="{95827B2D-3FF6-460C-8DFA-74EA45186F7B}"/>
          </ac:picMkLst>
        </pc:picChg>
      </pc:sldChg>
      <pc:sldChg chg="addSp delSp modSp add modAnim">
        <pc:chgData name="Amy Doneen" userId="3cf40fa7-752e-417a-a77a-5d001f70783d" providerId="ADAL" clId="{3A85D7AF-F1EB-4755-BFF8-E2E72328502A}" dt="2020-03-09T16:18:35.784" v="9869" actId="6549"/>
        <pc:sldMkLst>
          <pc:docMk/>
          <pc:sldMk cId="2495440203" sldId="471"/>
        </pc:sldMkLst>
        <pc:spChg chg="del">
          <ac:chgData name="Amy Doneen" userId="3cf40fa7-752e-417a-a77a-5d001f70783d" providerId="ADAL" clId="{3A85D7AF-F1EB-4755-BFF8-E2E72328502A}" dt="2020-03-08T20:02:06.031" v="3933"/>
          <ac:spMkLst>
            <pc:docMk/>
            <pc:sldMk cId="2495440203" sldId="471"/>
            <ac:spMk id="3" creationId="{3A7D00BD-51F1-42ED-AF52-811080DB9A6D}"/>
          </ac:spMkLst>
        </pc:spChg>
        <pc:spChg chg="add mod">
          <ac:chgData name="Amy Doneen" userId="3cf40fa7-752e-417a-a77a-5d001f70783d" providerId="ADAL" clId="{3A85D7AF-F1EB-4755-BFF8-E2E72328502A}" dt="2020-03-09T16:09:02.601" v="9374" actId="1076"/>
          <ac:spMkLst>
            <pc:docMk/>
            <pc:sldMk cId="2495440203" sldId="471"/>
            <ac:spMk id="6" creationId="{D7BC2D11-E1D0-4C3C-BB15-8CCDC260A822}"/>
          </ac:spMkLst>
        </pc:spChg>
        <pc:spChg chg="add mod">
          <ac:chgData name="Amy Doneen" userId="3cf40fa7-752e-417a-a77a-5d001f70783d" providerId="ADAL" clId="{3A85D7AF-F1EB-4755-BFF8-E2E72328502A}" dt="2020-03-09T16:18:35.784" v="9869" actId="6549"/>
          <ac:spMkLst>
            <pc:docMk/>
            <pc:sldMk cId="2495440203" sldId="471"/>
            <ac:spMk id="7" creationId="{232E917D-DF42-4920-80CE-312B814D7989}"/>
          </ac:spMkLst>
        </pc:spChg>
        <pc:picChg chg="add mod">
          <ac:chgData name="Amy Doneen" userId="3cf40fa7-752e-417a-a77a-5d001f70783d" providerId="ADAL" clId="{3A85D7AF-F1EB-4755-BFF8-E2E72328502A}" dt="2020-03-09T16:09:06.407" v="9375" actId="1076"/>
          <ac:picMkLst>
            <pc:docMk/>
            <pc:sldMk cId="2495440203" sldId="471"/>
            <ac:picMk id="5" creationId="{CD202B93-60B0-4C57-A26D-77C8C4D09149}"/>
          </ac:picMkLst>
        </pc:picChg>
      </pc:sldChg>
      <pc:sldChg chg="addSp delSp modSp add">
        <pc:chgData name="Amy Doneen" userId="3cf40fa7-752e-417a-a77a-5d001f70783d" providerId="ADAL" clId="{3A85D7AF-F1EB-4755-BFF8-E2E72328502A}" dt="2020-03-11T04:02:49.518" v="23488" actId="33524"/>
        <pc:sldMkLst>
          <pc:docMk/>
          <pc:sldMk cId="4208094621" sldId="472"/>
        </pc:sldMkLst>
        <pc:spChg chg="mod">
          <ac:chgData name="Amy Doneen" userId="3cf40fa7-752e-417a-a77a-5d001f70783d" providerId="ADAL" clId="{3A85D7AF-F1EB-4755-BFF8-E2E72328502A}" dt="2020-03-11T04:02:49.518" v="23488" actId="33524"/>
          <ac:spMkLst>
            <pc:docMk/>
            <pc:sldMk cId="4208094621" sldId="472"/>
            <ac:spMk id="2" creationId="{8D69A8A3-D9BC-4DDA-852F-2D3AFFFE4A0B}"/>
          </ac:spMkLst>
        </pc:spChg>
        <pc:spChg chg="del">
          <ac:chgData name="Amy Doneen" userId="3cf40fa7-752e-417a-a77a-5d001f70783d" providerId="ADAL" clId="{3A85D7AF-F1EB-4755-BFF8-E2E72328502A}" dt="2020-03-11T04:01:58.583" v="23395" actId="931"/>
          <ac:spMkLst>
            <pc:docMk/>
            <pc:sldMk cId="4208094621" sldId="472"/>
            <ac:spMk id="3" creationId="{445612A2-E7B2-44D8-8892-08FAE84C883A}"/>
          </ac:spMkLst>
        </pc:spChg>
        <pc:spChg chg="add del mod">
          <ac:chgData name="Amy Doneen" userId="3cf40fa7-752e-417a-a77a-5d001f70783d" providerId="ADAL" clId="{3A85D7AF-F1EB-4755-BFF8-E2E72328502A}" dt="2020-03-11T04:02:35.478" v="23486"/>
          <ac:spMkLst>
            <pc:docMk/>
            <pc:sldMk cId="4208094621" sldId="472"/>
            <ac:spMk id="6" creationId="{1E7B098C-025F-44FF-AF34-04750963CF5B}"/>
          </ac:spMkLst>
        </pc:spChg>
        <pc:picChg chg="add mod">
          <ac:chgData name="Amy Doneen" userId="3cf40fa7-752e-417a-a77a-5d001f70783d" providerId="ADAL" clId="{3A85D7AF-F1EB-4755-BFF8-E2E72328502A}" dt="2020-03-11T04:02:37.188" v="23487" actId="1076"/>
          <ac:picMkLst>
            <pc:docMk/>
            <pc:sldMk cId="4208094621" sldId="472"/>
            <ac:picMk id="5" creationId="{03B4C6E8-0805-438C-8FA1-99B7B0524500}"/>
          </ac:picMkLst>
        </pc:picChg>
      </pc:sldChg>
      <pc:sldChg chg="addSp delSp modSp add del">
        <pc:chgData name="Amy Doneen" userId="3cf40fa7-752e-417a-a77a-5d001f70783d" providerId="ADAL" clId="{3A85D7AF-F1EB-4755-BFF8-E2E72328502A}" dt="2020-03-09T16:34:52.417" v="10836" actId="2696"/>
        <pc:sldMkLst>
          <pc:docMk/>
          <pc:sldMk cId="718909031" sldId="473"/>
        </pc:sldMkLst>
        <pc:spChg chg="del">
          <ac:chgData name="Amy Doneen" userId="3cf40fa7-752e-417a-a77a-5d001f70783d" providerId="ADAL" clId="{3A85D7AF-F1EB-4755-BFF8-E2E72328502A}" dt="2020-03-08T20:49:36.993" v="4073"/>
          <ac:spMkLst>
            <pc:docMk/>
            <pc:sldMk cId="718909031" sldId="473"/>
            <ac:spMk id="3" creationId="{E4041838-086F-46B7-8614-22B763FF0854}"/>
          </ac:spMkLst>
        </pc:spChg>
        <pc:picChg chg="add mod">
          <ac:chgData name="Amy Doneen" userId="3cf40fa7-752e-417a-a77a-5d001f70783d" providerId="ADAL" clId="{3A85D7AF-F1EB-4755-BFF8-E2E72328502A}" dt="2020-03-08T20:49:36.993" v="4073"/>
          <ac:picMkLst>
            <pc:docMk/>
            <pc:sldMk cId="718909031" sldId="473"/>
            <ac:picMk id="4" creationId="{2788C9D1-9EE5-43C5-9326-4E7CB0614F72}"/>
          </ac:picMkLst>
        </pc:picChg>
      </pc:sldChg>
      <pc:sldChg chg="addSp delSp modSp add del">
        <pc:chgData name="Amy Doneen" userId="3cf40fa7-752e-417a-a77a-5d001f70783d" providerId="ADAL" clId="{3A85D7AF-F1EB-4755-BFF8-E2E72328502A}" dt="2020-03-09T16:34:52.417" v="10836" actId="2696"/>
        <pc:sldMkLst>
          <pc:docMk/>
          <pc:sldMk cId="101983519" sldId="474"/>
        </pc:sldMkLst>
        <pc:spChg chg="del">
          <ac:chgData name="Amy Doneen" userId="3cf40fa7-752e-417a-a77a-5d001f70783d" providerId="ADAL" clId="{3A85D7AF-F1EB-4755-BFF8-E2E72328502A}" dt="2020-03-08T20:54:02.327" v="4075"/>
          <ac:spMkLst>
            <pc:docMk/>
            <pc:sldMk cId="101983519" sldId="474"/>
            <ac:spMk id="3" creationId="{88CF5A2E-AFF4-4AC7-994F-0CDF549F081E}"/>
          </ac:spMkLst>
        </pc:spChg>
        <pc:picChg chg="add mod">
          <ac:chgData name="Amy Doneen" userId="3cf40fa7-752e-417a-a77a-5d001f70783d" providerId="ADAL" clId="{3A85D7AF-F1EB-4755-BFF8-E2E72328502A}" dt="2020-03-08T20:54:02.327" v="4075"/>
          <ac:picMkLst>
            <pc:docMk/>
            <pc:sldMk cId="101983519" sldId="474"/>
            <ac:picMk id="4" creationId="{F6FB707C-8C1B-421B-8941-F19FEFDA0839}"/>
          </ac:picMkLst>
        </pc:picChg>
      </pc:sldChg>
      <pc:sldChg chg="add del">
        <pc:chgData name="Amy Doneen" userId="3cf40fa7-752e-417a-a77a-5d001f70783d" providerId="ADAL" clId="{3A85D7AF-F1EB-4755-BFF8-E2E72328502A}" dt="2020-03-09T16:35:00.330" v="10837" actId="2696"/>
        <pc:sldMkLst>
          <pc:docMk/>
          <pc:sldMk cId="3238517057" sldId="475"/>
        </pc:sldMkLst>
      </pc:sldChg>
      <pc:sldChg chg="add del">
        <pc:chgData name="Amy Doneen" userId="3cf40fa7-752e-417a-a77a-5d001f70783d" providerId="ADAL" clId="{3A85D7AF-F1EB-4755-BFF8-E2E72328502A}" dt="2020-03-11T04:00:11.034" v="23394" actId="2696"/>
        <pc:sldMkLst>
          <pc:docMk/>
          <pc:sldMk cId="1743390326" sldId="476"/>
        </pc:sldMkLst>
      </pc:sldChg>
      <pc:sldChg chg="addSp delSp modSp add">
        <pc:chgData name="Amy Doneen" userId="3cf40fa7-752e-417a-a77a-5d001f70783d" providerId="ADAL" clId="{3A85D7AF-F1EB-4755-BFF8-E2E72328502A}" dt="2020-03-09T16:41:10.305" v="10952" actId="20577"/>
        <pc:sldMkLst>
          <pc:docMk/>
          <pc:sldMk cId="1422208371" sldId="477"/>
        </pc:sldMkLst>
        <pc:spChg chg="mod">
          <ac:chgData name="Amy Doneen" userId="3cf40fa7-752e-417a-a77a-5d001f70783d" providerId="ADAL" clId="{3A85D7AF-F1EB-4755-BFF8-E2E72328502A}" dt="2020-03-08T21:12:37.308" v="4398" actId="27636"/>
          <ac:spMkLst>
            <pc:docMk/>
            <pc:sldMk cId="1422208371" sldId="477"/>
            <ac:spMk id="2" creationId="{3D33664C-96BD-4247-8B91-090924198BBC}"/>
          </ac:spMkLst>
        </pc:spChg>
        <pc:spChg chg="mod">
          <ac:chgData name="Amy Doneen" userId="3cf40fa7-752e-417a-a77a-5d001f70783d" providerId="ADAL" clId="{3A85D7AF-F1EB-4755-BFF8-E2E72328502A}" dt="2020-03-09T16:41:10.305" v="10952" actId="20577"/>
          <ac:spMkLst>
            <pc:docMk/>
            <pc:sldMk cId="1422208371" sldId="477"/>
            <ac:spMk id="3" creationId="{65558454-D8AD-4D65-9DAE-D0A7DF671577}"/>
          </ac:spMkLst>
        </pc:spChg>
        <pc:spChg chg="add del mod">
          <ac:chgData name="Amy Doneen" userId="3cf40fa7-752e-417a-a77a-5d001f70783d" providerId="ADAL" clId="{3A85D7AF-F1EB-4755-BFF8-E2E72328502A}" dt="2020-03-08T21:09:18.102" v="4083"/>
          <ac:spMkLst>
            <pc:docMk/>
            <pc:sldMk cId="1422208371" sldId="477"/>
            <ac:spMk id="4" creationId="{749637F4-50E3-48F5-8F08-B11DDFB60901}"/>
          </ac:spMkLst>
        </pc:spChg>
        <pc:spChg chg="add del mod">
          <ac:chgData name="Amy Doneen" userId="3cf40fa7-752e-417a-a77a-5d001f70783d" providerId="ADAL" clId="{3A85D7AF-F1EB-4755-BFF8-E2E72328502A}" dt="2020-03-08T21:12:37.776" v="4400"/>
          <ac:spMkLst>
            <pc:docMk/>
            <pc:sldMk cId="1422208371" sldId="477"/>
            <ac:spMk id="5" creationId="{493265CF-CA7C-4730-B769-911CF43A9DD7}"/>
          </ac:spMkLst>
        </pc:spChg>
        <pc:spChg chg="add mod">
          <ac:chgData name="Amy Doneen" userId="3cf40fa7-752e-417a-a77a-5d001f70783d" providerId="ADAL" clId="{3A85D7AF-F1EB-4755-BFF8-E2E72328502A}" dt="2020-03-08T21:11:56.391" v="4299" actId="1076"/>
          <ac:spMkLst>
            <pc:docMk/>
            <pc:sldMk cId="1422208371" sldId="477"/>
            <ac:spMk id="6" creationId="{A2908023-987F-4567-99F7-6A90D80F41FD}"/>
          </ac:spMkLst>
        </pc:spChg>
      </pc:sldChg>
      <pc:sldChg chg="addSp delSp modSp add">
        <pc:chgData name="Amy Doneen" userId="3cf40fa7-752e-417a-a77a-5d001f70783d" providerId="ADAL" clId="{3A85D7AF-F1EB-4755-BFF8-E2E72328502A}" dt="2020-03-09T16:46:58.476" v="11019" actId="14100"/>
        <pc:sldMkLst>
          <pc:docMk/>
          <pc:sldMk cId="2141230009" sldId="478"/>
        </pc:sldMkLst>
        <pc:spChg chg="del">
          <ac:chgData name="Amy Doneen" userId="3cf40fa7-752e-417a-a77a-5d001f70783d" providerId="ADAL" clId="{3A85D7AF-F1EB-4755-BFF8-E2E72328502A}" dt="2020-03-08T21:18:23.025" v="4408"/>
          <ac:spMkLst>
            <pc:docMk/>
            <pc:sldMk cId="2141230009" sldId="478"/>
            <ac:spMk id="3" creationId="{65558454-D8AD-4D65-9DAE-D0A7DF671577}"/>
          </ac:spMkLst>
        </pc:spChg>
        <pc:picChg chg="add mod">
          <ac:chgData name="Amy Doneen" userId="3cf40fa7-752e-417a-a77a-5d001f70783d" providerId="ADAL" clId="{3A85D7AF-F1EB-4755-BFF8-E2E72328502A}" dt="2020-03-09T16:46:42.689" v="11017" actId="1076"/>
          <ac:picMkLst>
            <pc:docMk/>
            <pc:sldMk cId="2141230009" sldId="478"/>
            <ac:picMk id="4" creationId="{B0F4A903-B099-4998-BA2A-93631FABA0AA}"/>
          </ac:picMkLst>
        </pc:picChg>
        <pc:picChg chg="add mod">
          <ac:chgData name="Amy Doneen" userId="3cf40fa7-752e-417a-a77a-5d001f70783d" providerId="ADAL" clId="{3A85D7AF-F1EB-4755-BFF8-E2E72328502A}" dt="2020-03-09T16:46:58.476" v="11019" actId="14100"/>
          <ac:picMkLst>
            <pc:docMk/>
            <pc:sldMk cId="2141230009" sldId="478"/>
            <ac:picMk id="7" creationId="{16E5A138-F92B-415D-97A9-7B9B72D2908D}"/>
          </ac:picMkLst>
        </pc:picChg>
      </pc:sldChg>
      <pc:sldChg chg="modSp add">
        <pc:chgData name="Amy Doneen" userId="3cf40fa7-752e-417a-a77a-5d001f70783d" providerId="ADAL" clId="{3A85D7AF-F1EB-4755-BFF8-E2E72328502A}" dt="2020-03-09T16:50:19.503" v="11058" actId="115"/>
        <pc:sldMkLst>
          <pc:docMk/>
          <pc:sldMk cId="2933107107" sldId="479"/>
        </pc:sldMkLst>
        <pc:spChg chg="mod">
          <ac:chgData name="Amy Doneen" userId="3cf40fa7-752e-417a-a77a-5d001f70783d" providerId="ADAL" clId="{3A85D7AF-F1EB-4755-BFF8-E2E72328502A}" dt="2020-03-09T16:50:19.503" v="11058" actId="115"/>
          <ac:spMkLst>
            <pc:docMk/>
            <pc:sldMk cId="2933107107" sldId="479"/>
            <ac:spMk id="3" creationId="{65558454-D8AD-4D65-9DAE-D0A7DF671577}"/>
          </ac:spMkLst>
        </pc:spChg>
      </pc:sldChg>
      <pc:sldChg chg="addSp delSp modSp add">
        <pc:chgData name="Amy Doneen" userId="3cf40fa7-752e-417a-a77a-5d001f70783d" providerId="ADAL" clId="{3A85D7AF-F1EB-4755-BFF8-E2E72328502A}" dt="2020-03-08T21:20:27.268" v="4413"/>
        <pc:sldMkLst>
          <pc:docMk/>
          <pc:sldMk cId="3977021562" sldId="480"/>
        </pc:sldMkLst>
        <pc:spChg chg="del">
          <ac:chgData name="Amy Doneen" userId="3cf40fa7-752e-417a-a77a-5d001f70783d" providerId="ADAL" clId="{3A85D7AF-F1EB-4755-BFF8-E2E72328502A}" dt="2020-03-08T21:20:27.268" v="4413"/>
          <ac:spMkLst>
            <pc:docMk/>
            <pc:sldMk cId="3977021562" sldId="480"/>
            <ac:spMk id="3" creationId="{65558454-D8AD-4D65-9DAE-D0A7DF671577}"/>
          </ac:spMkLst>
        </pc:spChg>
        <pc:picChg chg="add mod">
          <ac:chgData name="Amy Doneen" userId="3cf40fa7-752e-417a-a77a-5d001f70783d" providerId="ADAL" clId="{3A85D7AF-F1EB-4755-BFF8-E2E72328502A}" dt="2020-03-08T21:20:27.268" v="4413"/>
          <ac:picMkLst>
            <pc:docMk/>
            <pc:sldMk cId="3977021562" sldId="480"/>
            <ac:picMk id="4" creationId="{48260599-0A65-4165-91D1-702DBC9A738F}"/>
          </ac:picMkLst>
        </pc:picChg>
      </pc:sldChg>
      <pc:sldChg chg="addSp delSp modSp add">
        <pc:chgData name="Amy Doneen" userId="3cf40fa7-752e-417a-a77a-5d001f70783d" providerId="ADAL" clId="{3A85D7AF-F1EB-4755-BFF8-E2E72328502A}" dt="2020-03-08T21:21:54.414" v="4415"/>
        <pc:sldMkLst>
          <pc:docMk/>
          <pc:sldMk cId="641891259" sldId="481"/>
        </pc:sldMkLst>
        <pc:spChg chg="del">
          <ac:chgData name="Amy Doneen" userId="3cf40fa7-752e-417a-a77a-5d001f70783d" providerId="ADAL" clId="{3A85D7AF-F1EB-4755-BFF8-E2E72328502A}" dt="2020-03-08T21:21:54.414" v="4415"/>
          <ac:spMkLst>
            <pc:docMk/>
            <pc:sldMk cId="641891259" sldId="481"/>
            <ac:spMk id="3" creationId="{65558454-D8AD-4D65-9DAE-D0A7DF671577}"/>
          </ac:spMkLst>
        </pc:spChg>
        <pc:picChg chg="add mod">
          <ac:chgData name="Amy Doneen" userId="3cf40fa7-752e-417a-a77a-5d001f70783d" providerId="ADAL" clId="{3A85D7AF-F1EB-4755-BFF8-E2E72328502A}" dt="2020-03-08T21:21:54.414" v="4415"/>
          <ac:picMkLst>
            <pc:docMk/>
            <pc:sldMk cId="641891259" sldId="481"/>
            <ac:picMk id="4" creationId="{73146F48-E3D4-436D-92DA-56F91FCDED3C}"/>
          </ac:picMkLst>
        </pc:picChg>
      </pc:sldChg>
      <pc:sldChg chg="addSp delSp modSp add">
        <pc:chgData name="Amy Doneen" userId="3cf40fa7-752e-417a-a77a-5d001f70783d" providerId="ADAL" clId="{3A85D7AF-F1EB-4755-BFF8-E2E72328502A}" dt="2020-03-08T21:22:38.827" v="4416"/>
        <pc:sldMkLst>
          <pc:docMk/>
          <pc:sldMk cId="3334755458" sldId="482"/>
        </pc:sldMkLst>
        <pc:spChg chg="del">
          <ac:chgData name="Amy Doneen" userId="3cf40fa7-752e-417a-a77a-5d001f70783d" providerId="ADAL" clId="{3A85D7AF-F1EB-4755-BFF8-E2E72328502A}" dt="2020-03-08T21:22:38.827" v="4416"/>
          <ac:spMkLst>
            <pc:docMk/>
            <pc:sldMk cId="3334755458" sldId="482"/>
            <ac:spMk id="3" creationId="{65558454-D8AD-4D65-9DAE-D0A7DF671577}"/>
          </ac:spMkLst>
        </pc:spChg>
        <pc:picChg chg="add mod">
          <ac:chgData name="Amy Doneen" userId="3cf40fa7-752e-417a-a77a-5d001f70783d" providerId="ADAL" clId="{3A85D7AF-F1EB-4755-BFF8-E2E72328502A}" dt="2020-03-08T21:22:38.827" v="4416"/>
          <ac:picMkLst>
            <pc:docMk/>
            <pc:sldMk cId="3334755458" sldId="482"/>
            <ac:picMk id="4" creationId="{B9AE30AC-5182-4D8B-B21E-CA90B6FD1EC7}"/>
          </ac:picMkLst>
        </pc:picChg>
      </pc:sldChg>
      <pc:sldChg chg="addSp modSp add">
        <pc:chgData name="Amy Doneen" userId="3cf40fa7-752e-417a-a77a-5d001f70783d" providerId="ADAL" clId="{3A85D7AF-F1EB-4755-BFF8-E2E72328502A}" dt="2020-03-10T00:32:26.575" v="22650" actId="20577"/>
        <pc:sldMkLst>
          <pc:docMk/>
          <pc:sldMk cId="647299919" sldId="483"/>
        </pc:sldMkLst>
        <pc:spChg chg="mod">
          <ac:chgData name="Amy Doneen" userId="3cf40fa7-752e-417a-a77a-5d001f70783d" providerId="ADAL" clId="{3A85D7AF-F1EB-4755-BFF8-E2E72328502A}" dt="2020-03-10T00:32:26.575" v="22650" actId="20577"/>
          <ac:spMkLst>
            <pc:docMk/>
            <pc:sldMk cId="647299919" sldId="483"/>
            <ac:spMk id="3" creationId="{65558454-D8AD-4D65-9DAE-D0A7DF671577}"/>
          </ac:spMkLst>
        </pc:spChg>
        <pc:spChg chg="add mod">
          <ac:chgData name="Amy Doneen" userId="3cf40fa7-752e-417a-a77a-5d001f70783d" providerId="ADAL" clId="{3A85D7AF-F1EB-4755-BFF8-E2E72328502A}" dt="2020-03-09T17:15:35.217" v="11586" actId="1076"/>
          <ac:spMkLst>
            <pc:docMk/>
            <pc:sldMk cId="647299919" sldId="483"/>
            <ac:spMk id="4" creationId="{BB590407-4CB8-44DE-9967-38330B15D640}"/>
          </ac:spMkLst>
        </pc:spChg>
        <pc:spChg chg="mod">
          <ac:chgData name="Amy Doneen" userId="3cf40fa7-752e-417a-a77a-5d001f70783d" providerId="ADAL" clId="{3A85D7AF-F1EB-4755-BFF8-E2E72328502A}" dt="2020-03-09T17:08:05.089" v="11468" actId="6549"/>
          <ac:spMkLst>
            <pc:docMk/>
            <pc:sldMk cId="647299919" sldId="483"/>
            <ac:spMk id="6" creationId="{A2908023-987F-4567-99F7-6A90D80F41FD}"/>
          </ac:spMkLst>
        </pc:spChg>
      </pc:sldChg>
      <pc:sldChg chg="modSp add del">
        <pc:chgData name="Amy Doneen" userId="3cf40fa7-752e-417a-a77a-5d001f70783d" providerId="ADAL" clId="{3A85D7AF-F1EB-4755-BFF8-E2E72328502A}" dt="2020-03-10T00:37:39.470" v="22724" actId="2696"/>
        <pc:sldMkLst>
          <pc:docMk/>
          <pc:sldMk cId="4185019882" sldId="484"/>
        </pc:sldMkLst>
        <pc:spChg chg="mod">
          <ac:chgData name="Amy Doneen" userId="3cf40fa7-752e-417a-a77a-5d001f70783d" providerId="ADAL" clId="{3A85D7AF-F1EB-4755-BFF8-E2E72328502A}" dt="2020-03-09T17:33:35.723" v="11832" actId="20577"/>
          <ac:spMkLst>
            <pc:docMk/>
            <pc:sldMk cId="4185019882" sldId="484"/>
            <ac:spMk id="3" creationId="{65558454-D8AD-4D65-9DAE-D0A7DF671577}"/>
          </ac:spMkLst>
        </pc:spChg>
      </pc:sldChg>
      <pc:sldChg chg="modSp add">
        <pc:chgData name="Amy Doneen" userId="3cf40fa7-752e-417a-a77a-5d001f70783d" providerId="ADAL" clId="{3A85D7AF-F1EB-4755-BFF8-E2E72328502A}" dt="2020-03-10T00:34:03.653" v="22658" actId="20577"/>
        <pc:sldMkLst>
          <pc:docMk/>
          <pc:sldMk cId="2186947957" sldId="485"/>
        </pc:sldMkLst>
        <pc:spChg chg="mod">
          <ac:chgData name="Amy Doneen" userId="3cf40fa7-752e-417a-a77a-5d001f70783d" providerId="ADAL" clId="{3A85D7AF-F1EB-4755-BFF8-E2E72328502A}" dt="2020-03-10T00:34:03.653" v="22658" actId="20577"/>
          <ac:spMkLst>
            <pc:docMk/>
            <pc:sldMk cId="2186947957" sldId="485"/>
            <ac:spMk id="3" creationId="{65558454-D8AD-4D65-9DAE-D0A7DF671577}"/>
          </ac:spMkLst>
        </pc:spChg>
      </pc:sldChg>
      <pc:sldChg chg="modSp add del">
        <pc:chgData name="Amy Doneen" userId="3cf40fa7-752e-417a-a77a-5d001f70783d" providerId="ADAL" clId="{3A85D7AF-F1EB-4755-BFF8-E2E72328502A}" dt="2020-03-09T17:34:19.012" v="11833" actId="2696"/>
        <pc:sldMkLst>
          <pc:docMk/>
          <pc:sldMk cId="3510065734" sldId="486"/>
        </pc:sldMkLst>
        <pc:spChg chg="mod">
          <ac:chgData name="Amy Doneen" userId="3cf40fa7-752e-417a-a77a-5d001f70783d" providerId="ADAL" clId="{3A85D7AF-F1EB-4755-BFF8-E2E72328502A}" dt="2020-03-08T21:31:13.829" v="4431" actId="27636"/>
          <ac:spMkLst>
            <pc:docMk/>
            <pc:sldMk cId="3510065734" sldId="486"/>
            <ac:spMk id="3" creationId="{65558454-D8AD-4D65-9DAE-D0A7DF671577}"/>
          </ac:spMkLst>
        </pc:spChg>
      </pc:sldChg>
      <pc:sldChg chg="modSp add">
        <pc:chgData name="Amy Doneen" userId="3cf40fa7-752e-417a-a77a-5d001f70783d" providerId="ADAL" clId="{3A85D7AF-F1EB-4755-BFF8-E2E72328502A}" dt="2020-03-10T00:37:34.262" v="22723" actId="20577"/>
        <pc:sldMkLst>
          <pc:docMk/>
          <pc:sldMk cId="4195649823" sldId="487"/>
        </pc:sldMkLst>
        <pc:spChg chg="mod">
          <ac:chgData name="Amy Doneen" userId="3cf40fa7-752e-417a-a77a-5d001f70783d" providerId="ADAL" clId="{3A85D7AF-F1EB-4755-BFF8-E2E72328502A}" dt="2020-03-10T00:37:34.262" v="22723" actId="20577"/>
          <ac:spMkLst>
            <pc:docMk/>
            <pc:sldMk cId="4195649823" sldId="487"/>
            <ac:spMk id="3" creationId="{65558454-D8AD-4D65-9DAE-D0A7DF671577}"/>
          </ac:spMkLst>
        </pc:spChg>
      </pc:sldChg>
      <pc:sldChg chg="modSp add del">
        <pc:chgData name="Amy Doneen" userId="3cf40fa7-752e-417a-a77a-5d001f70783d" providerId="ADAL" clId="{3A85D7AF-F1EB-4755-BFF8-E2E72328502A}" dt="2020-03-08T21:42:45.289" v="4437" actId="2696"/>
        <pc:sldMkLst>
          <pc:docMk/>
          <pc:sldMk cId="423044641" sldId="488"/>
        </pc:sldMkLst>
        <pc:spChg chg="mod">
          <ac:chgData name="Amy Doneen" userId="3cf40fa7-752e-417a-a77a-5d001f70783d" providerId="ADAL" clId="{3A85D7AF-F1EB-4755-BFF8-E2E72328502A}" dt="2020-03-08T21:42:33.457" v="4434" actId="27636"/>
          <ac:spMkLst>
            <pc:docMk/>
            <pc:sldMk cId="423044641" sldId="488"/>
            <ac:spMk id="3" creationId="{139D26D1-7FA6-46A8-B768-DDB88C76A092}"/>
          </ac:spMkLst>
        </pc:spChg>
      </pc:sldChg>
      <pc:sldChg chg="addSp delSp modSp add">
        <pc:chgData name="Amy Doneen" userId="3cf40fa7-752e-417a-a77a-5d001f70783d" providerId="ADAL" clId="{3A85D7AF-F1EB-4755-BFF8-E2E72328502A}" dt="2020-03-11T04:26:01.758" v="23739" actId="20577"/>
        <pc:sldMkLst>
          <pc:docMk/>
          <pc:sldMk cId="1457405921" sldId="488"/>
        </pc:sldMkLst>
        <pc:spChg chg="mod">
          <ac:chgData name="Amy Doneen" userId="3cf40fa7-752e-417a-a77a-5d001f70783d" providerId="ADAL" clId="{3A85D7AF-F1EB-4755-BFF8-E2E72328502A}" dt="2020-03-11T04:26:01.758" v="23739" actId="20577"/>
          <ac:spMkLst>
            <pc:docMk/>
            <pc:sldMk cId="1457405921" sldId="488"/>
            <ac:spMk id="2" creationId="{634F4D78-7E09-4991-A43A-F62DDB9E5180}"/>
          </ac:spMkLst>
        </pc:spChg>
        <pc:spChg chg="del mod">
          <ac:chgData name="Amy Doneen" userId="3cf40fa7-752e-417a-a77a-5d001f70783d" providerId="ADAL" clId="{3A85D7AF-F1EB-4755-BFF8-E2E72328502A}" dt="2020-03-09T17:56:56.085" v="12695"/>
          <ac:spMkLst>
            <pc:docMk/>
            <pc:sldMk cId="1457405921" sldId="488"/>
            <ac:spMk id="3" creationId="{BB98377E-F5A4-4E8E-80C7-E61BDBE64D9E}"/>
          </ac:spMkLst>
        </pc:spChg>
        <pc:spChg chg="add del mod">
          <ac:chgData name="Amy Doneen" userId="3cf40fa7-752e-417a-a77a-5d001f70783d" providerId="ADAL" clId="{3A85D7AF-F1EB-4755-BFF8-E2E72328502A}" dt="2020-03-11T04:25:38.706" v="23674" actId="931"/>
          <ac:spMkLst>
            <pc:docMk/>
            <pc:sldMk cId="1457405921" sldId="488"/>
            <ac:spMk id="4" creationId="{CC49576F-068C-4C25-8FFD-B1B4615AE75C}"/>
          </ac:spMkLst>
        </pc:spChg>
        <pc:spChg chg="add mod">
          <ac:chgData name="Amy Doneen" userId="3cf40fa7-752e-417a-a77a-5d001f70783d" providerId="ADAL" clId="{3A85D7AF-F1EB-4755-BFF8-E2E72328502A}" dt="2020-03-11T04:25:38.706" v="23674" actId="931"/>
          <ac:spMkLst>
            <pc:docMk/>
            <pc:sldMk cId="1457405921" sldId="488"/>
            <ac:spMk id="7" creationId="{2F2C8AE2-0218-4F77-B3C7-28C811601A84}"/>
          </ac:spMkLst>
        </pc:spChg>
        <pc:picChg chg="add mod">
          <ac:chgData name="Amy Doneen" userId="3cf40fa7-752e-417a-a77a-5d001f70783d" providerId="ADAL" clId="{3A85D7AF-F1EB-4755-BFF8-E2E72328502A}" dt="2020-03-11T04:25:44.448" v="23683" actId="27614"/>
          <ac:picMkLst>
            <pc:docMk/>
            <pc:sldMk cId="1457405921" sldId="488"/>
            <ac:picMk id="6" creationId="{F19DA057-201D-4AC3-9C1C-F683B426A429}"/>
          </ac:picMkLst>
        </pc:picChg>
      </pc:sldChg>
      <pc:sldChg chg="addSp modSp add">
        <pc:chgData name="Amy Doneen" userId="3cf40fa7-752e-417a-a77a-5d001f70783d" providerId="ADAL" clId="{3A85D7AF-F1EB-4755-BFF8-E2E72328502A}" dt="2020-03-09T18:04:48.408" v="12901" actId="6549"/>
        <pc:sldMkLst>
          <pc:docMk/>
          <pc:sldMk cId="44563031" sldId="489"/>
        </pc:sldMkLst>
        <pc:spChg chg="mod">
          <ac:chgData name="Amy Doneen" userId="3cf40fa7-752e-417a-a77a-5d001f70783d" providerId="ADAL" clId="{3A85D7AF-F1EB-4755-BFF8-E2E72328502A}" dt="2020-03-09T17:58:16.909" v="12749" actId="20577"/>
          <ac:spMkLst>
            <pc:docMk/>
            <pc:sldMk cId="44563031" sldId="489"/>
            <ac:spMk id="2" creationId="{9313249E-0870-4C0E-98EA-182BB40F92D9}"/>
          </ac:spMkLst>
        </pc:spChg>
        <pc:spChg chg="mod">
          <ac:chgData name="Amy Doneen" userId="3cf40fa7-752e-417a-a77a-5d001f70783d" providerId="ADAL" clId="{3A85D7AF-F1EB-4755-BFF8-E2E72328502A}" dt="2020-03-09T18:04:48.408" v="12901" actId="6549"/>
          <ac:spMkLst>
            <pc:docMk/>
            <pc:sldMk cId="44563031" sldId="489"/>
            <ac:spMk id="3" creationId="{253BDB42-7F1B-4906-B310-CB351E5F9A16}"/>
          </ac:spMkLst>
        </pc:spChg>
        <pc:spChg chg="add mod">
          <ac:chgData name="Amy Doneen" userId="3cf40fa7-752e-417a-a77a-5d001f70783d" providerId="ADAL" clId="{3A85D7AF-F1EB-4755-BFF8-E2E72328502A}" dt="2020-03-08T21:48:31.574" v="4591" actId="1076"/>
          <ac:spMkLst>
            <pc:docMk/>
            <pc:sldMk cId="44563031" sldId="489"/>
            <ac:spMk id="4" creationId="{0ED11892-4D68-4DA5-9C65-D8C862A83C39}"/>
          </ac:spMkLst>
        </pc:spChg>
      </pc:sldChg>
      <pc:sldChg chg="modSp add ord">
        <pc:chgData name="Amy Doneen" userId="3cf40fa7-752e-417a-a77a-5d001f70783d" providerId="ADAL" clId="{3A85D7AF-F1EB-4755-BFF8-E2E72328502A}" dt="2020-03-09T18:07:53.203" v="13054" actId="20577"/>
        <pc:sldMkLst>
          <pc:docMk/>
          <pc:sldMk cId="2868574408" sldId="490"/>
        </pc:sldMkLst>
        <pc:spChg chg="mod">
          <ac:chgData name="Amy Doneen" userId="3cf40fa7-752e-417a-a77a-5d001f70783d" providerId="ADAL" clId="{3A85D7AF-F1EB-4755-BFF8-E2E72328502A}" dt="2020-03-09T18:07:53.203" v="13054" actId="20577"/>
          <ac:spMkLst>
            <pc:docMk/>
            <pc:sldMk cId="2868574408" sldId="490"/>
            <ac:spMk id="3" creationId="{253BDB42-7F1B-4906-B310-CB351E5F9A16}"/>
          </ac:spMkLst>
        </pc:spChg>
      </pc:sldChg>
      <pc:sldChg chg="modSp add ord">
        <pc:chgData name="Amy Doneen" userId="3cf40fa7-752e-417a-a77a-5d001f70783d" providerId="ADAL" clId="{3A85D7AF-F1EB-4755-BFF8-E2E72328502A}" dt="2020-03-09T18:08:23.335" v="13059"/>
        <pc:sldMkLst>
          <pc:docMk/>
          <pc:sldMk cId="579965194" sldId="491"/>
        </pc:sldMkLst>
        <pc:spChg chg="mod">
          <ac:chgData name="Amy Doneen" userId="3cf40fa7-752e-417a-a77a-5d001f70783d" providerId="ADAL" clId="{3A85D7AF-F1EB-4755-BFF8-E2E72328502A}" dt="2020-03-09T18:08:23.335" v="13059"/>
          <ac:spMkLst>
            <pc:docMk/>
            <pc:sldMk cId="579965194" sldId="491"/>
            <ac:spMk id="3" creationId="{253BDB42-7F1B-4906-B310-CB351E5F9A16}"/>
          </ac:spMkLst>
        </pc:spChg>
      </pc:sldChg>
      <pc:sldChg chg="modSp add ord">
        <pc:chgData name="Amy Doneen" userId="3cf40fa7-752e-417a-a77a-5d001f70783d" providerId="ADAL" clId="{3A85D7AF-F1EB-4755-BFF8-E2E72328502A}" dt="2020-03-09T18:06:46.359" v="12991" actId="1076"/>
        <pc:sldMkLst>
          <pc:docMk/>
          <pc:sldMk cId="3234353989" sldId="492"/>
        </pc:sldMkLst>
        <pc:spChg chg="mod">
          <ac:chgData name="Amy Doneen" userId="3cf40fa7-752e-417a-a77a-5d001f70783d" providerId="ADAL" clId="{3A85D7AF-F1EB-4755-BFF8-E2E72328502A}" dt="2020-03-09T18:06:46.359" v="12991" actId="1076"/>
          <ac:spMkLst>
            <pc:docMk/>
            <pc:sldMk cId="3234353989" sldId="492"/>
            <ac:spMk id="3" creationId="{253BDB42-7F1B-4906-B310-CB351E5F9A16}"/>
          </ac:spMkLst>
        </pc:spChg>
      </pc:sldChg>
      <pc:sldChg chg="modSp add del">
        <pc:chgData name="Amy Doneen" userId="3cf40fa7-752e-417a-a77a-5d001f70783d" providerId="ADAL" clId="{3A85D7AF-F1EB-4755-BFF8-E2E72328502A}" dt="2020-03-09T18:08:37.723" v="13060" actId="2696"/>
        <pc:sldMkLst>
          <pc:docMk/>
          <pc:sldMk cId="3431162560" sldId="493"/>
        </pc:sldMkLst>
        <pc:spChg chg="mod">
          <ac:chgData name="Amy Doneen" userId="3cf40fa7-752e-417a-a77a-5d001f70783d" providerId="ADAL" clId="{3A85D7AF-F1EB-4755-BFF8-E2E72328502A}" dt="2020-03-09T18:08:13.373" v="13056"/>
          <ac:spMkLst>
            <pc:docMk/>
            <pc:sldMk cId="3431162560" sldId="493"/>
            <ac:spMk id="3" creationId="{253BDB42-7F1B-4906-B310-CB351E5F9A16}"/>
          </ac:spMkLst>
        </pc:spChg>
      </pc:sldChg>
      <pc:sldChg chg="modSp add del">
        <pc:chgData name="Amy Doneen" userId="3cf40fa7-752e-417a-a77a-5d001f70783d" providerId="ADAL" clId="{3A85D7AF-F1EB-4755-BFF8-E2E72328502A}" dt="2020-03-09T18:01:43.644" v="12884" actId="2696"/>
        <pc:sldMkLst>
          <pc:docMk/>
          <pc:sldMk cId="2839820107" sldId="494"/>
        </pc:sldMkLst>
        <pc:spChg chg="mod">
          <ac:chgData name="Amy Doneen" userId="3cf40fa7-752e-417a-a77a-5d001f70783d" providerId="ADAL" clId="{3A85D7AF-F1EB-4755-BFF8-E2E72328502A}" dt="2020-03-08T21:56:27.826" v="4614" actId="27636"/>
          <ac:spMkLst>
            <pc:docMk/>
            <pc:sldMk cId="2839820107" sldId="494"/>
            <ac:spMk id="3" creationId="{253BDB42-7F1B-4906-B310-CB351E5F9A16}"/>
          </ac:spMkLst>
        </pc:spChg>
      </pc:sldChg>
      <pc:sldChg chg="modSp add">
        <pc:chgData name="Amy Doneen" userId="3cf40fa7-752e-417a-a77a-5d001f70783d" providerId="ADAL" clId="{3A85D7AF-F1EB-4755-BFF8-E2E72328502A}" dt="2020-03-09T18:17:41.134" v="14095" actId="27636"/>
        <pc:sldMkLst>
          <pc:docMk/>
          <pc:sldMk cId="2319849454" sldId="495"/>
        </pc:sldMkLst>
        <pc:spChg chg="mod">
          <ac:chgData name="Amy Doneen" userId="3cf40fa7-752e-417a-a77a-5d001f70783d" providerId="ADAL" clId="{3A85D7AF-F1EB-4755-BFF8-E2E72328502A}" dt="2020-03-09T18:17:41.134" v="14095" actId="27636"/>
          <ac:spMkLst>
            <pc:docMk/>
            <pc:sldMk cId="2319849454" sldId="495"/>
            <ac:spMk id="3" creationId="{253BDB42-7F1B-4906-B310-CB351E5F9A16}"/>
          </ac:spMkLst>
        </pc:spChg>
      </pc:sldChg>
      <pc:sldChg chg="modSp add del">
        <pc:chgData name="Amy Doneen" userId="3cf40fa7-752e-417a-a77a-5d001f70783d" providerId="ADAL" clId="{3A85D7AF-F1EB-4755-BFF8-E2E72328502A}" dt="2020-03-09T18:17:48.757" v="14096" actId="2696"/>
        <pc:sldMkLst>
          <pc:docMk/>
          <pc:sldMk cId="310271714" sldId="496"/>
        </pc:sldMkLst>
        <pc:spChg chg="mod">
          <ac:chgData name="Amy Doneen" userId="3cf40fa7-752e-417a-a77a-5d001f70783d" providerId="ADAL" clId="{3A85D7AF-F1EB-4755-BFF8-E2E72328502A}" dt="2020-03-08T21:59:33.277" v="4647" actId="20577"/>
          <ac:spMkLst>
            <pc:docMk/>
            <pc:sldMk cId="310271714" sldId="496"/>
            <ac:spMk id="3" creationId="{253BDB42-7F1B-4906-B310-CB351E5F9A16}"/>
          </ac:spMkLst>
        </pc:spChg>
      </pc:sldChg>
      <pc:sldChg chg="addSp delSp modSp add">
        <pc:chgData name="Amy Doneen" userId="3cf40fa7-752e-417a-a77a-5d001f70783d" providerId="ADAL" clId="{3A85D7AF-F1EB-4755-BFF8-E2E72328502A}" dt="2020-03-11T04:29:20.413" v="23925" actId="1076"/>
        <pc:sldMkLst>
          <pc:docMk/>
          <pc:sldMk cId="2948193187" sldId="497"/>
        </pc:sldMkLst>
        <pc:spChg chg="mod">
          <ac:chgData name="Amy Doneen" userId="3cf40fa7-752e-417a-a77a-5d001f70783d" providerId="ADAL" clId="{3A85D7AF-F1EB-4755-BFF8-E2E72328502A}" dt="2020-03-11T04:29:18.952" v="23924" actId="1076"/>
          <ac:spMkLst>
            <pc:docMk/>
            <pc:sldMk cId="2948193187" sldId="497"/>
            <ac:spMk id="2" creationId="{91FDA4B3-19B9-40AE-B229-730E7035575C}"/>
          </ac:spMkLst>
        </pc:spChg>
        <pc:spChg chg="del">
          <ac:chgData name="Amy Doneen" userId="3cf40fa7-752e-417a-a77a-5d001f70783d" providerId="ADAL" clId="{3A85D7AF-F1EB-4755-BFF8-E2E72328502A}" dt="2020-03-11T04:27:42.789" v="23740" actId="931"/>
          <ac:spMkLst>
            <pc:docMk/>
            <pc:sldMk cId="2948193187" sldId="497"/>
            <ac:spMk id="3" creationId="{6BC26237-9037-4F22-923D-7101A1750CE3}"/>
          </ac:spMkLst>
        </pc:spChg>
        <pc:spChg chg="add del mod">
          <ac:chgData name="Amy Doneen" userId="3cf40fa7-752e-417a-a77a-5d001f70783d" providerId="ADAL" clId="{3A85D7AF-F1EB-4755-BFF8-E2E72328502A}" dt="2020-03-11T04:28:12.612" v="23747"/>
          <ac:spMkLst>
            <pc:docMk/>
            <pc:sldMk cId="2948193187" sldId="497"/>
            <ac:spMk id="6" creationId="{314B24A7-4BD3-42B8-AE80-966C38392901}"/>
          </ac:spMkLst>
        </pc:spChg>
        <pc:picChg chg="add mod">
          <ac:chgData name="Amy Doneen" userId="3cf40fa7-752e-417a-a77a-5d001f70783d" providerId="ADAL" clId="{3A85D7AF-F1EB-4755-BFF8-E2E72328502A}" dt="2020-03-11T04:29:20.413" v="23925" actId="1076"/>
          <ac:picMkLst>
            <pc:docMk/>
            <pc:sldMk cId="2948193187" sldId="497"/>
            <ac:picMk id="5" creationId="{DAA43CDF-33B7-42FC-856C-33E8DE2AA773}"/>
          </ac:picMkLst>
        </pc:picChg>
      </pc:sldChg>
      <pc:sldChg chg="addSp modSp add">
        <pc:chgData name="Amy Doneen" userId="3cf40fa7-752e-417a-a77a-5d001f70783d" providerId="ADAL" clId="{3A85D7AF-F1EB-4755-BFF8-E2E72328502A}" dt="2020-03-09T18:45:47.729" v="14632" actId="962"/>
        <pc:sldMkLst>
          <pc:docMk/>
          <pc:sldMk cId="490238270" sldId="498"/>
        </pc:sldMkLst>
        <pc:spChg chg="mod">
          <ac:chgData name="Amy Doneen" userId="3cf40fa7-752e-417a-a77a-5d001f70783d" providerId="ADAL" clId="{3A85D7AF-F1EB-4755-BFF8-E2E72328502A}" dt="2020-03-09T18:21:19.767" v="14111" actId="27636"/>
          <ac:spMkLst>
            <pc:docMk/>
            <pc:sldMk cId="490238270" sldId="498"/>
            <ac:spMk id="2" creationId="{36546DE3-ADE2-432D-8893-8115D4563810}"/>
          </ac:spMkLst>
        </pc:spChg>
        <pc:spChg chg="mod">
          <ac:chgData name="Amy Doneen" userId="3cf40fa7-752e-417a-a77a-5d001f70783d" providerId="ADAL" clId="{3A85D7AF-F1EB-4755-BFF8-E2E72328502A}" dt="2020-03-09T18:45:37.741" v="14628" actId="27636"/>
          <ac:spMkLst>
            <pc:docMk/>
            <pc:sldMk cId="490238270" sldId="498"/>
            <ac:spMk id="3" creationId="{82AEB499-4837-4BF3-ADEF-98CC99A8476A}"/>
          </ac:spMkLst>
        </pc:spChg>
        <pc:spChg chg="add mod">
          <ac:chgData name="Amy Doneen" userId="3cf40fa7-752e-417a-a77a-5d001f70783d" providerId="ADAL" clId="{3A85D7AF-F1EB-4755-BFF8-E2E72328502A}" dt="2020-03-09T18:45:47.729" v="14632" actId="962"/>
          <ac:spMkLst>
            <pc:docMk/>
            <pc:sldMk cId="490238270" sldId="498"/>
            <ac:spMk id="4" creationId="{38A7F617-F949-42D8-B3BB-188D5E46CADE}"/>
          </ac:spMkLst>
        </pc:spChg>
      </pc:sldChg>
      <pc:sldChg chg="modSp add ord">
        <pc:chgData name="Amy Doneen" userId="3cf40fa7-752e-417a-a77a-5d001f70783d" providerId="ADAL" clId="{3A85D7AF-F1EB-4755-BFF8-E2E72328502A}" dt="2020-03-09T18:46:01.726" v="14650" actId="20577"/>
        <pc:sldMkLst>
          <pc:docMk/>
          <pc:sldMk cId="671656094" sldId="499"/>
        </pc:sldMkLst>
        <pc:spChg chg="mod">
          <ac:chgData name="Amy Doneen" userId="3cf40fa7-752e-417a-a77a-5d001f70783d" providerId="ADAL" clId="{3A85D7AF-F1EB-4755-BFF8-E2E72328502A}" dt="2020-03-09T18:43:58.610" v="14611" actId="1076"/>
          <ac:spMkLst>
            <pc:docMk/>
            <pc:sldMk cId="671656094" sldId="499"/>
            <ac:spMk id="2" creationId="{36546DE3-ADE2-432D-8893-8115D4563810}"/>
          </ac:spMkLst>
        </pc:spChg>
        <pc:spChg chg="mod">
          <ac:chgData name="Amy Doneen" userId="3cf40fa7-752e-417a-a77a-5d001f70783d" providerId="ADAL" clId="{3A85D7AF-F1EB-4755-BFF8-E2E72328502A}" dt="2020-03-09T18:46:01.726" v="14650" actId="20577"/>
          <ac:spMkLst>
            <pc:docMk/>
            <pc:sldMk cId="671656094" sldId="499"/>
            <ac:spMk id="3" creationId="{82AEB499-4837-4BF3-ADEF-98CC99A8476A}"/>
          </ac:spMkLst>
        </pc:spChg>
      </pc:sldChg>
      <pc:sldChg chg="modSp add del">
        <pc:chgData name="Amy Doneen" userId="3cf40fa7-752e-417a-a77a-5d001f70783d" providerId="ADAL" clId="{3A85D7AF-F1EB-4755-BFF8-E2E72328502A}" dt="2020-03-09T18:44:52.538" v="14621" actId="2696"/>
        <pc:sldMkLst>
          <pc:docMk/>
          <pc:sldMk cId="2692029559" sldId="500"/>
        </pc:sldMkLst>
        <pc:spChg chg="mod">
          <ac:chgData name="Amy Doneen" userId="3cf40fa7-752e-417a-a77a-5d001f70783d" providerId="ADAL" clId="{3A85D7AF-F1EB-4755-BFF8-E2E72328502A}" dt="2020-03-08T22:11:31.534" v="5028"/>
          <ac:spMkLst>
            <pc:docMk/>
            <pc:sldMk cId="2692029559" sldId="500"/>
            <ac:spMk id="3" creationId="{82AEB499-4837-4BF3-ADEF-98CC99A8476A}"/>
          </ac:spMkLst>
        </pc:spChg>
      </pc:sldChg>
      <pc:sldChg chg="modSp add del">
        <pc:chgData name="Amy Doneen" userId="3cf40fa7-752e-417a-a77a-5d001f70783d" providerId="ADAL" clId="{3A85D7AF-F1EB-4755-BFF8-E2E72328502A}" dt="2020-03-09T18:46:28.625" v="14651" actId="2696"/>
        <pc:sldMkLst>
          <pc:docMk/>
          <pc:sldMk cId="1253631570" sldId="501"/>
        </pc:sldMkLst>
        <pc:spChg chg="mod">
          <ac:chgData name="Amy Doneen" userId="3cf40fa7-752e-417a-a77a-5d001f70783d" providerId="ADAL" clId="{3A85D7AF-F1EB-4755-BFF8-E2E72328502A}" dt="2020-03-08T22:13:07.727" v="5034" actId="27636"/>
          <ac:spMkLst>
            <pc:docMk/>
            <pc:sldMk cId="1253631570" sldId="501"/>
            <ac:spMk id="3" creationId="{82AEB499-4837-4BF3-ADEF-98CC99A8476A}"/>
          </ac:spMkLst>
        </pc:spChg>
      </pc:sldChg>
      <pc:sldChg chg="modSp add del">
        <pc:chgData name="Amy Doneen" userId="3cf40fa7-752e-417a-a77a-5d001f70783d" providerId="ADAL" clId="{3A85D7AF-F1EB-4755-BFF8-E2E72328502A}" dt="2020-03-09T18:49:03.394" v="14709" actId="2696"/>
        <pc:sldMkLst>
          <pc:docMk/>
          <pc:sldMk cId="1917477038" sldId="502"/>
        </pc:sldMkLst>
        <pc:spChg chg="mod">
          <ac:chgData name="Amy Doneen" userId="3cf40fa7-752e-417a-a77a-5d001f70783d" providerId="ADAL" clId="{3A85D7AF-F1EB-4755-BFF8-E2E72328502A}" dt="2020-03-08T22:13:50.778" v="5035"/>
          <ac:spMkLst>
            <pc:docMk/>
            <pc:sldMk cId="1917477038" sldId="502"/>
            <ac:spMk id="3" creationId="{82AEB499-4837-4BF3-ADEF-98CC99A8476A}"/>
          </ac:spMkLst>
        </pc:spChg>
      </pc:sldChg>
      <pc:sldChg chg="addSp delSp modSp add">
        <pc:chgData name="Amy Doneen" userId="3cf40fa7-752e-417a-a77a-5d001f70783d" providerId="ADAL" clId="{3A85D7AF-F1EB-4755-BFF8-E2E72328502A}" dt="2020-03-09T19:40:13.056" v="16083" actId="14100"/>
        <pc:sldMkLst>
          <pc:docMk/>
          <pc:sldMk cId="3982417454" sldId="503"/>
        </pc:sldMkLst>
        <pc:spChg chg="del">
          <ac:chgData name="Amy Doneen" userId="3cf40fa7-752e-417a-a77a-5d001f70783d" providerId="ADAL" clId="{3A85D7AF-F1EB-4755-BFF8-E2E72328502A}" dt="2020-03-08T22:15:57.341" v="5036"/>
          <ac:spMkLst>
            <pc:docMk/>
            <pc:sldMk cId="3982417454" sldId="503"/>
            <ac:spMk id="3" creationId="{82AEB499-4837-4BF3-ADEF-98CC99A8476A}"/>
          </ac:spMkLst>
        </pc:spChg>
        <pc:spChg chg="add del mod">
          <ac:chgData name="Amy Doneen" userId="3cf40fa7-752e-417a-a77a-5d001f70783d" providerId="ADAL" clId="{3A85D7AF-F1EB-4755-BFF8-E2E72328502A}" dt="2020-03-09T19:39:57.779" v="16078"/>
          <ac:spMkLst>
            <pc:docMk/>
            <pc:sldMk cId="3982417454" sldId="503"/>
            <ac:spMk id="6" creationId="{C8120AEE-0B6B-43FB-AD99-3CFDBB8083C3}"/>
          </ac:spMkLst>
        </pc:spChg>
        <pc:spChg chg="add del mod">
          <ac:chgData name="Amy Doneen" userId="3cf40fa7-752e-417a-a77a-5d001f70783d" providerId="ADAL" clId="{3A85D7AF-F1EB-4755-BFF8-E2E72328502A}" dt="2020-03-09T19:40:01.984" v="16079"/>
          <ac:spMkLst>
            <pc:docMk/>
            <pc:sldMk cId="3982417454" sldId="503"/>
            <ac:spMk id="8" creationId="{6E53A70C-9D31-4BBE-988E-ACFA26A8181F}"/>
          </ac:spMkLst>
        </pc:spChg>
        <pc:picChg chg="add del mod">
          <ac:chgData name="Amy Doneen" userId="3cf40fa7-752e-417a-a77a-5d001f70783d" providerId="ADAL" clId="{3A85D7AF-F1EB-4755-BFF8-E2E72328502A}" dt="2020-03-09T19:39:51.553" v="16076"/>
          <ac:picMkLst>
            <pc:docMk/>
            <pc:sldMk cId="3982417454" sldId="503"/>
            <ac:picMk id="5" creationId="{3ACDBAF3-CDC6-4737-A2A2-6B4A92E30C9A}"/>
          </ac:picMkLst>
        </pc:picChg>
        <pc:picChg chg="add mod">
          <ac:chgData name="Amy Doneen" userId="3cf40fa7-752e-417a-a77a-5d001f70783d" providerId="ADAL" clId="{3A85D7AF-F1EB-4755-BFF8-E2E72328502A}" dt="2020-03-09T19:40:13.056" v="16083" actId="14100"/>
          <ac:picMkLst>
            <pc:docMk/>
            <pc:sldMk cId="3982417454" sldId="503"/>
            <ac:picMk id="7" creationId="{B67469DB-E474-484E-8D1C-DBF41ED04567}"/>
          </ac:picMkLst>
        </pc:picChg>
      </pc:sldChg>
      <pc:sldChg chg="addSp delSp modSp add">
        <pc:chgData name="Amy Doneen" userId="3cf40fa7-752e-417a-a77a-5d001f70783d" providerId="ADAL" clId="{3A85D7AF-F1EB-4755-BFF8-E2E72328502A}" dt="2020-03-11T04:38:20.441" v="24319" actId="113"/>
        <pc:sldMkLst>
          <pc:docMk/>
          <pc:sldMk cId="1569638384" sldId="504"/>
        </pc:sldMkLst>
        <pc:spChg chg="del">
          <ac:chgData name="Amy Doneen" userId="3cf40fa7-752e-417a-a77a-5d001f70783d" providerId="ADAL" clId="{3A85D7AF-F1EB-4755-BFF8-E2E72328502A}" dt="2020-03-08T22:17:01.715" v="5039"/>
          <ac:spMkLst>
            <pc:docMk/>
            <pc:sldMk cId="1569638384" sldId="504"/>
            <ac:spMk id="3" creationId="{82AEB499-4837-4BF3-ADEF-98CC99A8476A}"/>
          </ac:spMkLst>
        </pc:spChg>
        <pc:spChg chg="add mod">
          <ac:chgData name="Amy Doneen" userId="3cf40fa7-752e-417a-a77a-5d001f70783d" providerId="ADAL" clId="{3A85D7AF-F1EB-4755-BFF8-E2E72328502A}" dt="2020-03-11T04:38:20.441" v="24319" actId="113"/>
          <ac:spMkLst>
            <pc:docMk/>
            <pc:sldMk cId="1569638384" sldId="504"/>
            <ac:spMk id="7" creationId="{C30E064F-2074-4BB0-AE31-1FD047F69BD3}"/>
          </ac:spMkLst>
        </pc:spChg>
        <pc:picChg chg="add mod">
          <ac:chgData name="Amy Doneen" userId="3cf40fa7-752e-417a-a77a-5d001f70783d" providerId="ADAL" clId="{3A85D7AF-F1EB-4755-BFF8-E2E72328502A}" dt="2020-03-08T22:17:01.715" v="5039"/>
          <ac:picMkLst>
            <pc:docMk/>
            <pc:sldMk cId="1569638384" sldId="504"/>
            <ac:picMk id="5" creationId="{D155B1D9-6DBE-46B3-9642-98654E663F19}"/>
          </ac:picMkLst>
        </pc:picChg>
        <pc:picChg chg="add mod">
          <ac:chgData name="Amy Doneen" userId="3cf40fa7-752e-417a-a77a-5d001f70783d" providerId="ADAL" clId="{3A85D7AF-F1EB-4755-BFF8-E2E72328502A}" dt="2020-03-08T22:18:06.003" v="5043" actId="1076"/>
          <ac:picMkLst>
            <pc:docMk/>
            <pc:sldMk cId="1569638384" sldId="504"/>
            <ac:picMk id="6" creationId="{EC823656-D703-4836-97CE-F30E6689635D}"/>
          </ac:picMkLst>
        </pc:picChg>
      </pc:sldChg>
      <pc:sldChg chg="addSp delSp modSp add">
        <pc:chgData name="Amy Doneen" userId="3cf40fa7-752e-417a-a77a-5d001f70783d" providerId="ADAL" clId="{3A85D7AF-F1EB-4755-BFF8-E2E72328502A}" dt="2020-03-11T04:38:44.064" v="24326" actId="1076"/>
        <pc:sldMkLst>
          <pc:docMk/>
          <pc:sldMk cId="1661322384" sldId="505"/>
        </pc:sldMkLst>
        <pc:spChg chg="mod">
          <ac:chgData name="Amy Doneen" userId="3cf40fa7-752e-417a-a77a-5d001f70783d" providerId="ADAL" clId="{3A85D7AF-F1EB-4755-BFF8-E2E72328502A}" dt="2020-03-11T04:38:41.258" v="24325" actId="27636"/>
          <ac:spMkLst>
            <pc:docMk/>
            <pc:sldMk cId="1661322384" sldId="505"/>
            <ac:spMk id="2" creationId="{36546DE3-ADE2-432D-8893-8115D4563810}"/>
          </ac:spMkLst>
        </pc:spChg>
        <pc:spChg chg="del">
          <ac:chgData name="Amy Doneen" userId="3cf40fa7-752e-417a-a77a-5d001f70783d" providerId="ADAL" clId="{3A85D7AF-F1EB-4755-BFF8-E2E72328502A}" dt="2020-03-08T22:18:10.812" v="5044"/>
          <ac:spMkLst>
            <pc:docMk/>
            <pc:sldMk cId="1661322384" sldId="505"/>
            <ac:spMk id="3" creationId="{82AEB499-4837-4BF3-ADEF-98CC99A8476A}"/>
          </ac:spMkLst>
        </pc:spChg>
        <pc:spChg chg="add mod">
          <ac:chgData name="Amy Doneen" userId="3cf40fa7-752e-417a-a77a-5d001f70783d" providerId="ADAL" clId="{3A85D7AF-F1EB-4755-BFF8-E2E72328502A}" dt="2020-03-11T04:38:44.064" v="24326" actId="1076"/>
          <ac:spMkLst>
            <pc:docMk/>
            <pc:sldMk cId="1661322384" sldId="505"/>
            <ac:spMk id="8" creationId="{FDEC9F9E-6E4D-4E8B-9649-B96EE1AA2C82}"/>
          </ac:spMkLst>
        </pc:spChg>
        <pc:picChg chg="add mod">
          <ac:chgData name="Amy Doneen" userId="3cf40fa7-752e-417a-a77a-5d001f70783d" providerId="ADAL" clId="{3A85D7AF-F1EB-4755-BFF8-E2E72328502A}" dt="2020-03-10T01:56:10.684" v="22812" actId="14100"/>
          <ac:picMkLst>
            <pc:docMk/>
            <pc:sldMk cId="1661322384" sldId="505"/>
            <ac:picMk id="5" creationId="{3C3918C3-3832-44C6-A25C-B186F5566EE5}"/>
          </ac:picMkLst>
        </pc:picChg>
        <pc:picChg chg="add del mod">
          <ac:chgData name="Amy Doneen" userId="3cf40fa7-752e-417a-a77a-5d001f70783d" providerId="ADAL" clId="{3A85D7AF-F1EB-4755-BFF8-E2E72328502A}" dt="2020-03-09T19:35:43.907" v="16034"/>
          <ac:picMkLst>
            <pc:docMk/>
            <pc:sldMk cId="1661322384" sldId="505"/>
            <ac:picMk id="6" creationId="{815406A6-5FA5-4DC7-A011-F3A2DBD4A887}"/>
          </ac:picMkLst>
        </pc:picChg>
        <pc:picChg chg="add mod">
          <ac:chgData name="Amy Doneen" userId="3cf40fa7-752e-417a-a77a-5d001f70783d" providerId="ADAL" clId="{3A85D7AF-F1EB-4755-BFF8-E2E72328502A}" dt="2020-03-09T19:36:01.554" v="16039" actId="1076"/>
          <ac:picMkLst>
            <pc:docMk/>
            <pc:sldMk cId="1661322384" sldId="505"/>
            <ac:picMk id="7" creationId="{2487EAE4-3222-4089-8BB6-DDF4B7F8AEF7}"/>
          </ac:picMkLst>
        </pc:picChg>
      </pc:sldChg>
      <pc:sldChg chg="modSp add ord">
        <pc:chgData name="Amy Doneen" userId="3cf40fa7-752e-417a-a77a-5d001f70783d" providerId="ADAL" clId="{3A85D7AF-F1EB-4755-BFF8-E2E72328502A}" dt="2020-03-09T18:54:35.509" v="14917" actId="12"/>
        <pc:sldMkLst>
          <pc:docMk/>
          <pc:sldMk cId="562605622" sldId="506"/>
        </pc:sldMkLst>
        <pc:spChg chg="mod">
          <ac:chgData name="Amy Doneen" userId="3cf40fa7-752e-417a-a77a-5d001f70783d" providerId="ADAL" clId="{3A85D7AF-F1EB-4755-BFF8-E2E72328502A}" dt="2020-03-09T18:54:35.509" v="14917" actId="12"/>
          <ac:spMkLst>
            <pc:docMk/>
            <pc:sldMk cId="562605622" sldId="506"/>
            <ac:spMk id="3" creationId="{82AEB499-4837-4BF3-ADEF-98CC99A8476A}"/>
          </ac:spMkLst>
        </pc:spChg>
      </pc:sldChg>
      <pc:sldChg chg="modSp add ord">
        <pc:chgData name="Amy Doneen" userId="3cf40fa7-752e-417a-a77a-5d001f70783d" providerId="ADAL" clId="{3A85D7AF-F1EB-4755-BFF8-E2E72328502A}" dt="2020-03-10T01:36:02.825" v="22737" actId="20577"/>
        <pc:sldMkLst>
          <pc:docMk/>
          <pc:sldMk cId="2071531263" sldId="507"/>
        </pc:sldMkLst>
        <pc:spChg chg="mod">
          <ac:chgData name="Amy Doneen" userId="3cf40fa7-752e-417a-a77a-5d001f70783d" providerId="ADAL" clId="{3A85D7AF-F1EB-4755-BFF8-E2E72328502A}" dt="2020-03-10T01:36:02.825" v="22737" actId="20577"/>
          <ac:spMkLst>
            <pc:docMk/>
            <pc:sldMk cId="2071531263" sldId="507"/>
            <ac:spMk id="3" creationId="{82AEB499-4837-4BF3-ADEF-98CC99A8476A}"/>
          </ac:spMkLst>
        </pc:spChg>
      </pc:sldChg>
      <pc:sldChg chg="modSp add">
        <pc:chgData name="Amy Doneen" userId="3cf40fa7-752e-417a-a77a-5d001f70783d" providerId="ADAL" clId="{3A85D7AF-F1EB-4755-BFF8-E2E72328502A}" dt="2020-03-11T04:39:05.601" v="24327" actId="255"/>
        <pc:sldMkLst>
          <pc:docMk/>
          <pc:sldMk cId="1635097930" sldId="508"/>
        </pc:sldMkLst>
        <pc:spChg chg="mod">
          <ac:chgData name="Amy Doneen" userId="3cf40fa7-752e-417a-a77a-5d001f70783d" providerId="ADAL" clId="{3A85D7AF-F1EB-4755-BFF8-E2E72328502A}" dt="2020-03-11T04:39:05.601" v="24327" actId="255"/>
          <ac:spMkLst>
            <pc:docMk/>
            <pc:sldMk cId="1635097930" sldId="508"/>
            <ac:spMk id="3" creationId="{82AEB499-4837-4BF3-ADEF-98CC99A8476A}"/>
          </ac:spMkLst>
        </pc:spChg>
      </pc:sldChg>
      <pc:sldChg chg="modSp add ord">
        <pc:chgData name="Amy Doneen" userId="3cf40fa7-752e-417a-a77a-5d001f70783d" providerId="ADAL" clId="{3A85D7AF-F1EB-4755-BFF8-E2E72328502A}" dt="2020-03-10T01:34:38.907" v="22734" actId="1076"/>
        <pc:sldMkLst>
          <pc:docMk/>
          <pc:sldMk cId="3779644260" sldId="509"/>
        </pc:sldMkLst>
        <pc:spChg chg="mod">
          <ac:chgData name="Amy Doneen" userId="3cf40fa7-752e-417a-a77a-5d001f70783d" providerId="ADAL" clId="{3A85D7AF-F1EB-4755-BFF8-E2E72328502A}" dt="2020-03-09T18:48:16.455" v="14706" actId="27636"/>
          <ac:spMkLst>
            <pc:docMk/>
            <pc:sldMk cId="3779644260" sldId="509"/>
            <ac:spMk id="2" creationId="{36546DE3-ADE2-432D-8893-8115D4563810}"/>
          </ac:spMkLst>
        </pc:spChg>
        <pc:spChg chg="mod">
          <ac:chgData name="Amy Doneen" userId="3cf40fa7-752e-417a-a77a-5d001f70783d" providerId="ADAL" clId="{3A85D7AF-F1EB-4755-BFF8-E2E72328502A}" dt="2020-03-10T01:34:38.907" v="22734" actId="1076"/>
          <ac:spMkLst>
            <pc:docMk/>
            <pc:sldMk cId="3779644260" sldId="509"/>
            <ac:spMk id="3" creationId="{82AEB499-4837-4BF3-ADEF-98CC99A8476A}"/>
          </ac:spMkLst>
        </pc:spChg>
      </pc:sldChg>
      <pc:sldChg chg="modSp add del ord">
        <pc:chgData name="Amy Doneen" userId="3cf40fa7-752e-417a-a77a-5d001f70783d" providerId="ADAL" clId="{3A85D7AF-F1EB-4755-BFF8-E2E72328502A}" dt="2020-03-09T18:49:25.876" v="14710" actId="2696"/>
        <pc:sldMkLst>
          <pc:docMk/>
          <pc:sldMk cId="2418982328" sldId="510"/>
        </pc:sldMkLst>
        <pc:spChg chg="mod">
          <ac:chgData name="Amy Doneen" userId="3cf40fa7-752e-417a-a77a-5d001f70783d" providerId="ADAL" clId="{3A85D7AF-F1EB-4755-BFF8-E2E72328502A}" dt="2020-03-08T22:25:50.145" v="5071"/>
          <ac:spMkLst>
            <pc:docMk/>
            <pc:sldMk cId="2418982328" sldId="510"/>
            <ac:spMk id="3" creationId="{82AEB499-4837-4BF3-ADEF-98CC99A8476A}"/>
          </ac:spMkLst>
        </pc:spChg>
      </pc:sldChg>
      <pc:sldChg chg="modSp add">
        <pc:chgData name="Amy Doneen" userId="3cf40fa7-752e-417a-a77a-5d001f70783d" providerId="ADAL" clId="{3A85D7AF-F1EB-4755-BFF8-E2E72328502A}" dt="2020-03-11T04:39:37.903" v="24333" actId="255"/>
        <pc:sldMkLst>
          <pc:docMk/>
          <pc:sldMk cId="3511054586" sldId="511"/>
        </pc:sldMkLst>
        <pc:spChg chg="mod">
          <ac:chgData name="Amy Doneen" userId="3cf40fa7-752e-417a-a77a-5d001f70783d" providerId="ADAL" clId="{3A85D7AF-F1EB-4755-BFF8-E2E72328502A}" dt="2020-03-11T04:39:37.903" v="24333" actId="255"/>
          <ac:spMkLst>
            <pc:docMk/>
            <pc:sldMk cId="3511054586" sldId="511"/>
            <ac:spMk id="3" creationId="{82AEB499-4837-4BF3-ADEF-98CC99A8476A}"/>
          </ac:spMkLst>
        </pc:spChg>
      </pc:sldChg>
      <pc:sldChg chg="modSp add">
        <pc:chgData name="Amy Doneen" userId="3cf40fa7-752e-417a-a77a-5d001f70783d" providerId="ADAL" clId="{3A85D7AF-F1EB-4755-BFF8-E2E72328502A}" dt="2020-03-10T01:58:16.218" v="22830" actId="27636"/>
        <pc:sldMkLst>
          <pc:docMk/>
          <pc:sldMk cId="2398010563" sldId="512"/>
        </pc:sldMkLst>
        <pc:spChg chg="mod">
          <ac:chgData name="Amy Doneen" userId="3cf40fa7-752e-417a-a77a-5d001f70783d" providerId="ADAL" clId="{3A85D7AF-F1EB-4755-BFF8-E2E72328502A}" dt="2020-03-10T01:58:06.595" v="22823" actId="27636"/>
          <ac:spMkLst>
            <pc:docMk/>
            <pc:sldMk cId="2398010563" sldId="512"/>
            <ac:spMk id="2" creationId="{36546DE3-ADE2-432D-8893-8115D4563810}"/>
          </ac:spMkLst>
        </pc:spChg>
        <pc:spChg chg="mod">
          <ac:chgData name="Amy Doneen" userId="3cf40fa7-752e-417a-a77a-5d001f70783d" providerId="ADAL" clId="{3A85D7AF-F1EB-4755-BFF8-E2E72328502A}" dt="2020-03-10T01:58:16.218" v="22830" actId="27636"/>
          <ac:spMkLst>
            <pc:docMk/>
            <pc:sldMk cId="2398010563" sldId="512"/>
            <ac:spMk id="3" creationId="{82AEB499-4837-4BF3-ADEF-98CC99A8476A}"/>
          </ac:spMkLst>
        </pc:spChg>
      </pc:sldChg>
      <pc:sldChg chg="addSp delSp modSp add">
        <pc:chgData name="Amy Doneen" userId="3cf40fa7-752e-417a-a77a-5d001f70783d" providerId="ADAL" clId="{3A85D7AF-F1EB-4755-BFF8-E2E72328502A}" dt="2020-03-11T04:44:00.262" v="24531"/>
        <pc:sldMkLst>
          <pc:docMk/>
          <pc:sldMk cId="3072830500" sldId="513"/>
        </pc:sldMkLst>
        <pc:spChg chg="mod">
          <ac:chgData name="Amy Doneen" userId="3cf40fa7-752e-417a-a77a-5d001f70783d" providerId="ADAL" clId="{3A85D7AF-F1EB-4755-BFF8-E2E72328502A}" dt="2020-03-11T04:43:47.567" v="24529" actId="20577"/>
          <ac:spMkLst>
            <pc:docMk/>
            <pc:sldMk cId="3072830500" sldId="513"/>
            <ac:spMk id="2" creationId="{3A5DCDCB-3124-47B1-9F88-D9E44784B6D2}"/>
          </ac:spMkLst>
        </pc:spChg>
        <pc:spChg chg="del">
          <ac:chgData name="Amy Doneen" userId="3cf40fa7-752e-417a-a77a-5d001f70783d" providerId="ADAL" clId="{3A85D7AF-F1EB-4755-BFF8-E2E72328502A}" dt="2020-03-11T04:40:14.170" v="24335" actId="931"/>
          <ac:spMkLst>
            <pc:docMk/>
            <pc:sldMk cId="3072830500" sldId="513"/>
            <ac:spMk id="3" creationId="{1CB905B3-4A49-4989-AC31-F754BB179AA2}"/>
          </ac:spMkLst>
        </pc:spChg>
        <pc:spChg chg="add del mod">
          <ac:chgData name="Amy Doneen" userId="3cf40fa7-752e-417a-a77a-5d001f70783d" providerId="ADAL" clId="{3A85D7AF-F1EB-4755-BFF8-E2E72328502A}" dt="2020-03-11T04:44:00.262" v="24531"/>
          <ac:spMkLst>
            <pc:docMk/>
            <pc:sldMk cId="3072830500" sldId="513"/>
            <ac:spMk id="6" creationId="{7D4D18E9-182D-47B6-B022-81058530C924}"/>
          </ac:spMkLst>
        </pc:spChg>
        <pc:picChg chg="add mod">
          <ac:chgData name="Amy Doneen" userId="3cf40fa7-752e-417a-a77a-5d001f70783d" providerId="ADAL" clId="{3A85D7AF-F1EB-4755-BFF8-E2E72328502A}" dt="2020-03-11T04:43:56.944" v="24530" actId="1076"/>
          <ac:picMkLst>
            <pc:docMk/>
            <pc:sldMk cId="3072830500" sldId="513"/>
            <ac:picMk id="5" creationId="{AABFDCB6-C9C9-415D-B315-11490E1D2AE1}"/>
          </ac:picMkLst>
        </pc:picChg>
        <pc:picChg chg="add mod">
          <ac:chgData name="Amy Doneen" userId="3cf40fa7-752e-417a-a77a-5d001f70783d" providerId="ADAL" clId="{3A85D7AF-F1EB-4755-BFF8-E2E72328502A}" dt="2020-03-11T04:43:16.127" v="24429" actId="1076"/>
          <ac:picMkLst>
            <pc:docMk/>
            <pc:sldMk cId="3072830500" sldId="513"/>
            <ac:picMk id="7" creationId="{A953983C-2559-432A-9C74-8751566AF599}"/>
          </ac:picMkLst>
        </pc:picChg>
      </pc:sldChg>
      <pc:sldChg chg="addSp delSp modSp add">
        <pc:chgData name="Amy Doneen" userId="3cf40fa7-752e-417a-a77a-5d001f70783d" providerId="ADAL" clId="{3A85D7AF-F1EB-4755-BFF8-E2E72328502A}" dt="2020-03-09T21:04:29.081" v="19004" actId="207"/>
        <pc:sldMkLst>
          <pc:docMk/>
          <pc:sldMk cId="1022222002" sldId="514"/>
        </pc:sldMkLst>
        <pc:spChg chg="mod">
          <ac:chgData name="Amy Doneen" userId="3cf40fa7-752e-417a-a77a-5d001f70783d" providerId="ADAL" clId="{3A85D7AF-F1EB-4755-BFF8-E2E72328502A}" dt="2020-03-09T20:49:48.267" v="18774" actId="20577"/>
          <ac:spMkLst>
            <pc:docMk/>
            <pc:sldMk cId="1022222002" sldId="514"/>
            <ac:spMk id="2" creationId="{3A907AC0-B4DE-46F6-8439-2443ADFB63BE}"/>
          </ac:spMkLst>
        </pc:spChg>
        <pc:spChg chg="del">
          <ac:chgData name="Amy Doneen" userId="3cf40fa7-752e-417a-a77a-5d001f70783d" providerId="ADAL" clId="{3A85D7AF-F1EB-4755-BFF8-E2E72328502A}" dt="2020-03-08T22:38:04.824" v="5078"/>
          <ac:spMkLst>
            <pc:docMk/>
            <pc:sldMk cId="1022222002" sldId="514"/>
            <ac:spMk id="3" creationId="{A107EE4D-7BA0-43EB-B40C-465DB5559FFE}"/>
          </ac:spMkLst>
        </pc:spChg>
        <pc:spChg chg="add mod">
          <ac:chgData name="Amy Doneen" userId="3cf40fa7-752e-417a-a77a-5d001f70783d" providerId="ADAL" clId="{3A85D7AF-F1EB-4755-BFF8-E2E72328502A}" dt="2020-03-09T21:04:29.081" v="19004" actId="207"/>
          <ac:spMkLst>
            <pc:docMk/>
            <pc:sldMk cId="1022222002" sldId="514"/>
            <ac:spMk id="4" creationId="{E63251F2-2218-432D-8B4D-FC6B69847B98}"/>
          </ac:spMkLst>
        </pc:spChg>
        <pc:picChg chg="add mod">
          <ac:chgData name="Amy Doneen" userId="3cf40fa7-752e-417a-a77a-5d001f70783d" providerId="ADAL" clId="{3A85D7AF-F1EB-4755-BFF8-E2E72328502A}" dt="2020-03-09T20:51:54.208" v="18779" actId="14100"/>
          <ac:picMkLst>
            <pc:docMk/>
            <pc:sldMk cId="1022222002" sldId="514"/>
            <ac:picMk id="5" creationId="{736D84DC-AF74-457E-846E-FAF9A3506FCE}"/>
          </ac:picMkLst>
        </pc:picChg>
      </pc:sldChg>
      <pc:sldChg chg="addSp modSp add">
        <pc:chgData name="Amy Doneen" userId="3cf40fa7-752e-417a-a77a-5d001f70783d" providerId="ADAL" clId="{3A85D7AF-F1EB-4755-BFF8-E2E72328502A}" dt="2020-03-09T21:04:37.350" v="19005" actId="207"/>
        <pc:sldMkLst>
          <pc:docMk/>
          <pc:sldMk cId="943242764" sldId="515"/>
        </pc:sldMkLst>
        <pc:spChg chg="mod">
          <ac:chgData name="Amy Doneen" userId="3cf40fa7-752e-417a-a77a-5d001f70783d" providerId="ADAL" clId="{3A85D7AF-F1EB-4755-BFF8-E2E72328502A}" dt="2020-03-09T21:04:37.350" v="19005" actId="207"/>
          <ac:spMkLst>
            <pc:docMk/>
            <pc:sldMk cId="943242764" sldId="515"/>
            <ac:spMk id="4" creationId="{E63251F2-2218-432D-8B4D-FC6B69847B98}"/>
          </ac:spMkLst>
        </pc:spChg>
        <pc:picChg chg="add mod">
          <ac:chgData name="Amy Doneen" userId="3cf40fa7-752e-417a-a77a-5d001f70783d" providerId="ADAL" clId="{3A85D7AF-F1EB-4755-BFF8-E2E72328502A}" dt="2020-03-09T20:59:50.936" v="18919" actId="1076"/>
          <ac:picMkLst>
            <pc:docMk/>
            <pc:sldMk cId="943242764" sldId="515"/>
            <ac:picMk id="5" creationId="{E10DCEEA-7925-4909-98E7-39633E0F7478}"/>
          </ac:picMkLst>
        </pc:picChg>
      </pc:sldChg>
      <pc:sldChg chg="addSp modSp add">
        <pc:chgData name="Amy Doneen" userId="3cf40fa7-752e-417a-a77a-5d001f70783d" providerId="ADAL" clId="{3A85D7AF-F1EB-4755-BFF8-E2E72328502A}" dt="2020-03-09T22:33:07.964" v="19861" actId="20577"/>
        <pc:sldMkLst>
          <pc:docMk/>
          <pc:sldMk cId="1024332427" sldId="516"/>
        </pc:sldMkLst>
        <pc:spChg chg="mod">
          <ac:chgData name="Amy Doneen" userId="3cf40fa7-752e-417a-a77a-5d001f70783d" providerId="ADAL" clId="{3A85D7AF-F1EB-4755-BFF8-E2E72328502A}" dt="2020-03-09T21:13:17.289" v="19239" actId="1076"/>
          <ac:spMkLst>
            <pc:docMk/>
            <pc:sldMk cId="1024332427" sldId="516"/>
            <ac:spMk id="2" creationId="{3C6717AF-49C6-4540-A59A-9E763D9B53B5}"/>
          </ac:spMkLst>
        </pc:spChg>
        <pc:spChg chg="mod">
          <ac:chgData name="Amy Doneen" userId="3cf40fa7-752e-417a-a77a-5d001f70783d" providerId="ADAL" clId="{3A85D7AF-F1EB-4755-BFF8-E2E72328502A}" dt="2020-03-09T22:33:07.964" v="19861" actId="20577"/>
          <ac:spMkLst>
            <pc:docMk/>
            <pc:sldMk cId="1024332427" sldId="516"/>
            <ac:spMk id="3" creationId="{62BBB601-E308-46C9-B6ED-07A5B1CB769D}"/>
          </ac:spMkLst>
        </pc:spChg>
        <pc:spChg chg="add mod">
          <ac:chgData name="Amy Doneen" userId="3cf40fa7-752e-417a-a77a-5d001f70783d" providerId="ADAL" clId="{3A85D7AF-F1EB-4755-BFF8-E2E72328502A}" dt="2020-03-09T21:12:48.346" v="19182" actId="207"/>
          <ac:spMkLst>
            <pc:docMk/>
            <pc:sldMk cId="1024332427" sldId="516"/>
            <ac:spMk id="4" creationId="{AC069DAB-6DD5-42B7-A807-FD7A29BE6916}"/>
          </ac:spMkLst>
        </pc:spChg>
      </pc:sldChg>
      <pc:sldChg chg="addSp delSp modSp add ord">
        <pc:chgData name="Amy Doneen" userId="3cf40fa7-752e-417a-a77a-5d001f70783d" providerId="ADAL" clId="{3A85D7AF-F1EB-4755-BFF8-E2E72328502A}" dt="2020-03-11T04:51:08.910" v="24635" actId="1076"/>
        <pc:sldMkLst>
          <pc:docMk/>
          <pc:sldMk cId="1172718451" sldId="517"/>
        </pc:sldMkLst>
        <pc:spChg chg="del mod">
          <ac:chgData name="Amy Doneen" userId="3cf40fa7-752e-417a-a77a-5d001f70783d" providerId="ADAL" clId="{3A85D7AF-F1EB-4755-BFF8-E2E72328502A}" dt="2020-03-11T04:50:46.830" v="24628"/>
          <ac:spMkLst>
            <pc:docMk/>
            <pc:sldMk cId="1172718451" sldId="517"/>
            <ac:spMk id="2" creationId="{921C4CA0-3BBF-4EA5-9444-4F13F4DA4DFA}"/>
          </ac:spMkLst>
        </pc:spChg>
        <pc:spChg chg="mod">
          <ac:chgData name="Amy Doneen" userId="3cf40fa7-752e-417a-a77a-5d001f70783d" providerId="ADAL" clId="{3A85D7AF-F1EB-4755-BFF8-E2E72328502A}" dt="2020-03-11T04:51:08.910" v="24635" actId="1076"/>
          <ac:spMkLst>
            <pc:docMk/>
            <pc:sldMk cId="1172718451" sldId="517"/>
            <ac:spMk id="3" creationId="{AA5E1465-2A40-4138-BD8B-329D80AB4441}"/>
          </ac:spMkLst>
        </pc:spChg>
        <pc:picChg chg="add mod">
          <ac:chgData name="Amy Doneen" userId="3cf40fa7-752e-417a-a77a-5d001f70783d" providerId="ADAL" clId="{3A85D7AF-F1EB-4755-BFF8-E2E72328502A}" dt="2020-03-11T04:51:05.674" v="24634" actId="1076"/>
          <ac:picMkLst>
            <pc:docMk/>
            <pc:sldMk cId="1172718451" sldId="517"/>
            <ac:picMk id="5122" creationId="{DD258FFB-CFA4-4181-9055-1526061D0E71}"/>
          </ac:picMkLst>
        </pc:picChg>
      </pc:sldChg>
      <pc:sldChg chg="modSp add ord">
        <pc:chgData name="Amy Doneen" userId="3cf40fa7-752e-417a-a77a-5d001f70783d" providerId="ADAL" clId="{3A85D7AF-F1EB-4755-BFF8-E2E72328502A}" dt="2020-03-09T22:35:26.575" v="19902"/>
        <pc:sldMkLst>
          <pc:docMk/>
          <pc:sldMk cId="736084615" sldId="518"/>
        </pc:sldMkLst>
        <pc:spChg chg="mod">
          <ac:chgData name="Amy Doneen" userId="3cf40fa7-752e-417a-a77a-5d001f70783d" providerId="ADAL" clId="{3A85D7AF-F1EB-4755-BFF8-E2E72328502A}" dt="2020-03-08T22:42:37.585" v="5092"/>
          <ac:spMkLst>
            <pc:docMk/>
            <pc:sldMk cId="736084615" sldId="518"/>
            <ac:spMk id="3" creationId="{9843DECB-4A7D-437A-B13E-B1A6BDB2B461}"/>
          </ac:spMkLst>
        </pc:spChg>
      </pc:sldChg>
      <pc:sldChg chg="modSp add ord">
        <pc:chgData name="Amy Doneen" userId="3cf40fa7-752e-417a-a77a-5d001f70783d" providerId="ADAL" clId="{3A85D7AF-F1EB-4755-BFF8-E2E72328502A}" dt="2020-03-09T22:35:54.519" v="19905" actId="6549"/>
        <pc:sldMkLst>
          <pc:docMk/>
          <pc:sldMk cId="3642051913" sldId="519"/>
        </pc:sldMkLst>
        <pc:spChg chg="mod">
          <ac:chgData name="Amy Doneen" userId="3cf40fa7-752e-417a-a77a-5d001f70783d" providerId="ADAL" clId="{3A85D7AF-F1EB-4755-BFF8-E2E72328502A}" dt="2020-03-09T22:35:54.519" v="19905" actId="6549"/>
          <ac:spMkLst>
            <pc:docMk/>
            <pc:sldMk cId="3642051913" sldId="519"/>
            <ac:spMk id="3" creationId="{18B06F69-72C3-4A7E-844A-B2F7C69B522E}"/>
          </ac:spMkLst>
        </pc:spChg>
      </pc:sldChg>
      <pc:sldChg chg="modSp add ord">
        <pc:chgData name="Amy Doneen" userId="3cf40fa7-752e-417a-a77a-5d001f70783d" providerId="ADAL" clId="{3A85D7AF-F1EB-4755-BFF8-E2E72328502A}" dt="2020-03-09T22:34:58.173" v="19900"/>
        <pc:sldMkLst>
          <pc:docMk/>
          <pc:sldMk cId="3124760283" sldId="520"/>
        </pc:sldMkLst>
        <pc:spChg chg="mod">
          <ac:chgData name="Amy Doneen" userId="3cf40fa7-752e-417a-a77a-5d001f70783d" providerId="ADAL" clId="{3A85D7AF-F1EB-4755-BFF8-E2E72328502A}" dt="2020-03-08T22:45:34.881" v="5180" actId="6549"/>
          <ac:spMkLst>
            <pc:docMk/>
            <pc:sldMk cId="3124760283" sldId="520"/>
            <ac:spMk id="3" creationId="{AA5E1465-2A40-4138-BD8B-329D80AB4441}"/>
          </ac:spMkLst>
        </pc:spChg>
      </pc:sldChg>
      <pc:sldChg chg="addSp delSp modSp add">
        <pc:chgData name="Amy Doneen" userId="3cf40fa7-752e-417a-a77a-5d001f70783d" providerId="ADAL" clId="{3A85D7AF-F1EB-4755-BFF8-E2E72328502A}" dt="2020-03-11T04:45:17.464" v="24616" actId="1076"/>
        <pc:sldMkLst>
          <pc:docMk/>
          <pc:sldMk cId="2712783562" sldId="521"/>
        </pc:sldMkLst>
        <pc:spChg chg="mod">
          <ac:chgData name="Amy Doneen" userId="3cf40fa7-752e-417a-a77a-5d001f70783d" providerId="ADAL" clId="{3A85D7AF-F1EB-4755-BFF8-E2E72328502A}" dt="2020-03-11T04:45:15.184" v="24615" actId="5793"/>
          <ac:spMkLst>
            <pc:docMk/>
            <pc:sldMk cId="2712783562" sldId="521"/>
            <ac:spMk id="2" creationId="{D1BBBF54-D957-436B-842E-3BFA9EB57802}"/>
          </ac:spMkLst>
        </pc:spChg>
        <pc:spChg chg="del">
          <ac:chgData name="Amy Doneen" userId="3cf40fa7-752e-417a-a77a-5d001f70783d" providerId="ADAL" clId="{3A85D7AF-F1EB-4755-BFF8-E2E72328502A}" dt="2020-03-11T04:44:41.330" v="24533" actId="931"/>
          <ac:spMkLst>
            <pc:docMk/>
            <pc:sldMk cId="2712783562" sldId="521"/>
            <ac:spMk id="3" creationId="{BD31979D-6DBF-477B-98CD-4BBA35C2F373}"/>
          </ac:spMkLst>
        </pc:spChg>
        <pc:spChg chg="add del mod">
          <ac:chgData name="Amy Doneen" userId="3cf40fa7-752e-417a-a77a-5d001f70783d" providerId="ADAL" clId="{3A85D7AF-F1EB-4755-BFF8-E2E72328502A}" dt="2020-03-11T04:45:01.991" v="24581"/>
          <ac:spMkLst>
            <pc:docMk/>
            <pc:sldMk cId="2712783562" sldId="521"/>
            <ac:spMk id="6" creationId="{637259FE-57FD-4B30-86B2-8E07BAB5A078}"/>
          </ac:spMkLst>
        </pc:spChg>
        <pc:picChg chg="add mod">
          <ac:chgData name="Amy Doneen" userId="3cf40fa7-752e-417a-a77a-5d001f70783d" providerId="ADAL" clId="{3A85D7AF-F1EB-4755-BFF8-E2E72328502A}" dt="2020-03-11T04:45:17.464" v="24616" actId="1076"/>
          <ac:picMkLst>
            <pc:docMk/>
            <pc:sldMk cId="2712783562" sldId="521"/>
            <ac:picMk id="5" creationId="{9C322722-28ED-4420-ABC3-B11518A4095E}"/>
          </ac:picMkLst>
        </pc:picChg>
      </pc:sldChg>
      <pc:sldChg chg="addSp delSp modSp add">
        <pc:chgData name="Amy Doneen" userId="3cf40fa7-752e-417a-a77a-5d001f70783d" providerId="ADAL" clId="{3A85D7AF-F1EB-4755-BFF8-E2E72328502A}" dt="2020-03-09T22:50:40.224" v="20116"/>
        <pc:sldMkLst>
          <pc:docMk/>
          <pc:sldMk cId="4245138832" sldId="522"/>
        </pc:sldMkLst>
        <pc:spChg chg="mod">
          <ac:chgData name="Amy Doneen" userId="3cf40fa7-752e-417a-a77a-5d001f70783d" providerId="ADAL" clId="{3A85D7AF-F1EB-4755-BFF8-E2E72328502A}" dt="2020-03-08T22:54:09.526" v="5533" actId="14100"/>
          <ac:spMkLst>
            <pc:docMk/>
            <pc:sldMk cId="4245138832" sldId="522"/>
            <ac:spMk id="2" creationId="{B783C50F-F383-4E05-975F-420CAA888E19}"/>
          </ac:spMkLst>
        </pc:spChg>
        <pc:spChg chg="mod">
          <ac:chgData name="Amy Doneen" userId="3cf40fa7-752e-417a-a77a-5d001f70783d" providerId="ADAL" clId="{3A85D7AF-F1EB-4755-BFF8-E2E72328502A}" dt="2020-03-09T22:50:40.224" v="20116"/>
          <ac:spMkLst>
            <pc:docMk/>
            <pc:sldMk cId="4245138832" sldId="522"/>
            <ac:spMk id="3" creationId="{5B7CE297-6CDF-4C57-A789-B17BCDE20858}"/>
          </ac:spMkLst>
        </pc:spChg>
        <pc:spChg chg="add del mod">
          <ac:chgData name="Amy Doneen" userId="3cf40fa7-752e-417a-a77a-5d001f70783d" providerId="ADAL" clId="{3A85D7AF-F1EB-4755-BFF8-E2E72328502A}" dt="2020-03-08T22:51:46.264" v="5191"/>
          <ac:spMkLst>
            <pc:docMk/>
            <pc:sldMk cId="4245138832" sldId="522"/>
            <ac:spMk id="4" creationId="{F67D3549-BD30-4B24-A976-8E2C4F883503}"/>
          </ac:spMkLst>
        </pc:spChg>
        <pc:spChg chg="add mod">
          <ac:chgData name="Amy Doneen" userId="3cf40fa7-752e-417a-a77a-5d001f70783d" providerId="ADAL" clId="{3A85D7AF-F1EB-4755-BFF8-E2E72328502A}" dt="2020-03-08T22:53:38.891" v="5434" actId="1076"/>
          <ac:spMkLst>
            <pc:docMk/>
            <pc:sldMk cId="4245138832" sldId="522"/>
            <ac:spMk id="5" creationId="{3256823D-D800-4BB9-8747-48D0F58D096E}"/>
          </ac:spMkLst>
        </pc:spChg>
      </pc:sldChg>
      <pc:sldChg chg="modSp add">
        <pc:chgData name="Amy Doneen" userId="3cf40fa7-752e-417a-a77a-5d001f70783d" providerId="ADAL" clId="{3A85D7AF-F1EB-4755-BFF8-E2E72328502A}" dt="2020-03-09T23:02:20.315" v="20420" actId="20577"/>
        <pc:sldMkLst>
          <pc:docMk/>
          <pc:sldMk cId="61000222" sldId="523"/>
        </pc:sldMkLst>
        <pc:spChg chg="mod">
          <ac:chgData name="Amy Doneen" userId="3cf40fa7-752e-417a-a77a-5d001f70783d" providerId="ADAL" clId="{3A85D7AF-F1EB-4755-BFF8-E2E72328502A}" dt="2020-03-09T23:02:20.315" v="20420" actId="20577"/>
          <ac:spMkLst>
            <pc:docMk/>
            <pc:sldMk cId="61000222" sldId="523"/>
            <ac:spMk id="3" creationId="{5B7CE297-6CDF-4C57-A789-B17BCDE20858}"/>
          </ac:spMkLst>
        </pc:spChg>
      </pc:sldChg>
      <pc:sldChg chg="modSp add">
        <pc:chgData name="Amy Doneen" userId="3cf40fa7-752e-417a-a77a-5d001f70783d" providerId="ADAL" clId="{3A85D7AF-F1EB-4755-BFF8-E2E72328502A}" dt="2020-03-09T23:01:02.837" v="20326" actId="6549"/>
        <pc:sldMkLst>
          <pc:docMk/>
          <pc:sldMk cId="417693637" sldId="524"/>
        </pc:sldMkLst>
        <pc:spChg chg="mod">
          <ac:chgData name="Amy Doneen" userId="3cf40fa7-752e-417a-a77a-5d001f70783d" providerId="ADAL" clId="{3A85D7AF-F1EB-4755-BFF8-E2E72328502A}" dt="2020-03-09T23:01:02.837" v="20326" actId="6549"/>
          <ac:spMkLst>
            <pc:docMk/>
            <pc:sldMk cId="417693637" sldId="524"/>
            <ac:spMk id="3" creationId="{5B7CE297-6CDF-4C57-A789-B17BCDE20858}"/>
          </ac:spMkLst>
        </pc:spChg>
      </pc:sldChg>
      <pc:sldChg chg="modSp add del">
        <pc:chgData name="Amy Doneen" userId="3cf40fa7-752e-417a-a77a-5d001f70783d" providerId="ADAL" clId="{3A85D7AF-F1EB-4755-BFF8-E2E72328502A}" dt="2020-03-09T23:01:13.737" v="20327" actId="2696"/>
        <pc:sldMkLst>
          <pc:docMk/>
          <pc:sldMk cId="842542344" sldId="525"/>
        </pc:sldMkLst>
        <pc:spChg chg="mod">
          <ac:chgData name="Amy Doneen" userId="3cf40fa7-752e-417a-a77a-5d001f70783d" providerId="ADAL" clId="{3A85D7AF-F1EB-4755-BFF8-E2E72328502A}" dt="2020-03-08T23:02:41.424" v="5605"/>
          <ac:spMkLst>
            <pc:docMk/>
            <pc:sldMk cId="842542344" sldId="525"/>
            <ac:spMk id="3" creationId="{5B7CE297-6CDF-4C57-A789-B17BCDE20858}"/>
          </ac:spMkLst>
        </pc:spChg>
      </pc:sldChg>
      <pc:sldChg chg="modSp add del">
        <pc:chgData name="Amy Doneen" userId="3cf40fa7-752e-417a-a77a-5d001f70783d" providerId="ADAL" clId="{3A85D7AF-F1EB-4755-BFF8-E2E72328502A}" dt="2020-03-09T23:02:27.065" v="20421" actId="2696"/>
        <pc:sldMkLst>
          <pc:docMk/>
          <pc:sldMk cId="2496752789" sldId="526"/>
        </pc:sldMkLst>
        <pc:spChg chg="mod">
          <ac:chgData name="Amy Doneen" userId="3cf40fa7-752e-417a-a77a-5d001f70783d" providerId="ADAL" clId="{3A85D7AF-F1EB-4755-BFF8-E2E72328502A}" dt="2020-03-08T23:03:11.756" v="5613" actId="6549"/>
          <ac:spMkLst>
            <pc:docMk/>
            <pc:sldMk cId="2496752789" sldId="526"/>
            <ac:spMk id="3" creationId="{5B7CE297-6CDF-4C57-A789-B17BCDE20858}"/>
          </ac:spMkLst>
        </pc:spChg>
      </pc:sldChg>
      <pc:sldChg chg="modSp add del">
        <pc:chgData name="Amy Doneen" userId="3cf40fa7-752e-417a-a77a-5d001f70783d" providerId="ADAL" clId="{3A85D7AF-F1EB-4755-BFF8-E2E72328502A}" dt="2020-03-09T23:09:44.183" v="20449" actId="2696"/>
        <pc:sldMkLst>
          <pc:docMk/>
          <pc:sldMk cId="327549946" sldId="527"/>
        </pc:sldMkLst>
        <pc:spChg chg="mod">
          <ac:chgData name="Amy Doneen" userId="3cf40fa7-752e-417a-a77a-5d001f70783d" providerId="ADAL" clId="{3A85D7AF-F1EB-4755-BFF8-E2E72328502A}" dt="2020-03-08T23:09:59.003" v="5620" actId="27636"/>
          <ac:spMkLst>
            <pc:docMk/>
            <pc:sldMk cId="327549946" sldId="527"/>
            <ac:spMk id="3" creationId="{5B7CE297-6CDF-4C57-A789-B17BCDE20858}"/>
          </ac:spMkLst>
        </pc:spChg>
      </pc:sldChg>
      <pc:sldChg chg="modSp add del">
        <pc:chgData name="Amy Doneen" userId="3cf40fa7-752e-417a-a77a-5d001f70783d" providerId="ADAL" clId="{3A85D7AF-F1EB-4755-BFF8-E2E72328502A}" dt="2020-03-09T23:09:44.183" v="20449" actId="2696"/>
        <pc:sldMkLst>
          <pc:docMk/>
          <pc:sldMk cId="1708821149" sldId="528"/>
        </pc:sldMkLst>
        <pc:spChg chg="mod">
          <ac:chgData name="Amy Doneen" userId="3cf40fa7-752e-417a-a77a-5d001f70783d" providerId="ADAL" clId="{3A85D7AF-F1EB-4755-BFF8-E2E72328502A}" dt="2020-03-08T23:07:54.652" v="5615" actId="27636"/>
          <ac:spMkLst>
            <pc:docMk/>
            <pc:sldMk cId="1708821149" sldId="528"/>
            <ac:spMk id="3" creationId="{5B7CE297-6CDF-4C57-A789-B17BCDE20858}"/>
          </ac:spMkLst>
        </pc:spChg>
      </pc:sldChg>
      <pc:sldChg chg="addSp delSp modSp add">
        <pc:chgData name="Amy Doneen" userId="3cf40fa7-752e-417a-a77a-5d001f70783d" providerId="ADAL" clId="{3A85D7AF-F1EB-4755-BFF8-E2E72328502A}" dt="2020-03-11T04:47:50.579" v="24622" actId="1076"/>
        <pc:sldMkLst>
          <pc:docMk/>
          <pc:sldMk cId="3589898885" sldId="529"/>
        </pc:sldMkLst>
        <pc:spChg chg="del">
          <ac:chgData name="Amy Doneen" userId="3cf40fa7-752e-417a-a77a-5d001f70783d" providerId="ADAL" clId="{3A85D7AF-F1EB-4755-BFF8-E2E72328502A}" dt="2020-03-11T04:47:42.567" v="24617" actId="931"/>
          <ac:spMkLst>
            <pc:docMk/>
            <pc:sldMk cId="3589898885" sldId="529"/>
            <ac:spMk id="3" creationId="{83539AF4-9764-4025-80F6-5366954DF9C7}"/>
          </ac:spMkLst>
        </pc:spChg>
        <pc:spChg chg="add del mod">
          <ac:chgData name="Amy Doneen" userId="3cf40fa7-752e-417a-a77a-5d001f70783d" providerId="ADAL" clId="{3A85D7AF-F1EB-4755-BFF8-E2E72328502A}" dt="2020-03-11T04:47:48.756" v="24621"/>
          <ac:spMkLst>
            <pc:docMk/>
            <pc:sldMk cId="3589898885" sldId="529"/>
            <ac:spMk id="6" creationId="{4F06DB5C-C331-4914-BE14-0E08545C7467}"/>
          </ac:spMkLst>
        </pc:spChg>
        <pc:picChg chg="add mod">
          <ac:chgData name="Amy Doneen" userId="3cf40fa7-752e-417a-a77a-5d001f70783d" providerId="ADAL" clId="{3A85D7AF-F1EB-4755-BFF8-E2E72328502A}" dt="2020-03-11T04:47:50.579" v="24622" actId="1076"/>
          <ac:picMkLst>
            <pc:docMk/>
            <pc:sldMk cId="3589898885" sldId="529"/>
            <ac:picMk id="5" creationId="{7B8A11CC-D5CC-4B50-9C87-DFE1E7A8B4EB}"/>
          </ac:picMkLst>
        </pc:picChg>
      </pc:sldChg>
      <pc:sldChg chg="addSp delSp modSp add">
        <pc:chgData name="Amy Doneen" userId="3cf40fa7-752e-417a-a77a-5d001f70783d" providerId="ADAL" clId="{3A85D7AF-F1EB-4755-BFF8-E2E72328502A}" dt="2020-03-09T23:08:09.396" v="20448" actId="1076"/>
        <pc:sldMkLst>
          <pc:docMk/>
          <pc:sldMk cId="3376451819" sldId="530"/>
        </pc:sldMkLst>
        <pc:spChg chg="del">
          <ac:chgData name="Amy Doneen" userId="3cf40fa7-752e-417a-a77a-5d001f70783d" providerId="ADAL" clId="{3A85D7AF-F1EB-4755-BFF8-E2E72328502A}" dt="2020-03-08T23:10:30.810" v="5621"/>
          <ac:spMkLst>
            <pc:docMk/>
            <pc:sldMk cId="3376451819" sldId="530"/>
            <ac:spMk id="3" creationId="{5B7CE297-6CDF-4C57-A789-B17BCDE20858}"/>
          </ac:spMkLst>
        </pc:spChg>
        <pc:spChg chg="add del mod">
          <ac:chgData name="Amy Doneen" userId="3cf40fa7-752e-417a-a77a-5d001f70783d" providerId="ADAL" clId="{3A85D7AF-F1EB-4755-BFF8-E2E72328502A}" dt="2020-03-09T23:06:04.947" v="20437"/>
          <ac:spMkLst>
            <pc:docMk/>
            <pc:sldMk cId="3376451819" sldId="530"/>
            <ac:spMk id="6" creationId="{8E255024-F609-477B-AD2F-054E02188B15}"/>
          </ac:spMkLst>
        </pc:spChg>
        <pc:spChg chg="add del">
          <ac:chgData name="Amy Doneen" userId="3cf40fa7-752e-417a-a77a-5d001f70783d" providerId="ADAL" clId="{3A85D7AF-F1EB-4755-BFF8-E2E72328502A}" dt="2020-03-09T23:06:03.208" v="20436"/>
          <ac:spMkLst>
            <pc:docMk/>
            <pc:sldMk cId="3376451819" sldId="530"/>
            <ac:spMk id="7" creationId="{332FE79B-D43F-4D01-83F8-DB999E3A5CD3}"/>
          </ac:spMkLst>
        </pc:spChg>
        <pc:spChg chg="add del">
          <ac:chgData name="Amy Doneen" userId="3cf40fa7-752e-417a-a77a-5d001f70783d" providerId="ADAL" clId="{3A85D7AF-F1EB-4755-BFF8-E2E72328502A}" dt="2020-03-09T23:06:00.950" v="20435"/>
          <ac:spMkLst>
            <pc:docMk/>
            <pc:sldMk cId="3376451819" sldId="530"/>
            <ac:spMk id="8" creationId="{993442A1-AB74-41E2-AE02-5A6F6E423903}"/>
          </ac:spMkLst>
        </pc:spChg>
        <pc:spChg chg="add mod">
          <ac:chgData name="Amy Doneen" userId="3cf40fa7-752e-417a-a77a-5d001f70783d" providerId="ADAL" clId="{3A85D7AF-F1EB-4755-BFF8-E2E72328502A}" dt="2020-03-09T23:06:35.151" v="20438" actId="1076"/>
          <ac:spMkLst>
            <pc:docMk/>
            <pc:sldMk cId="3376451819" sldId="530"/>
            <ac:spMk id="9" creationId="{5E2FF4D5-6CA3-4452-81CC-1985AD9057A8}"/>
          </ac:spMkLst>
        </pc:spChg>
        <pc:spChg chg="add mod">
          <ac:chgData name="Amy Doneen" userId="3cf40fa7-752e-417a-a77a-5d001f70783d" providerId="ADAL" clId="{3A85D7AF-F1EB-4755-BFF8-E2E72328502A}" dt="2020-03-09T23:06:46.735" v="20441" actId="1076"/>
          <ac:spMkLst>
            <pc:docMk/>
            <pc:sldMk cId="3376451819" sldId="530"/>
            <ac:spMk id="10" creationId="{F50248C9-C43F-40F2-817C-94B23207E23A}"/>
          </ac:spMkLst>
        </pc:spChg>
        <pc:spChg chg="add mod">
          <ac:chgData name="Amy Doneen" userId="3cf40fa7-752e-417a-a77a-5d001f70783d" providerId="ADAL" clId="{3A85D7AF-F1EB-4755-BFF8-E2E72328502A}" dt="2020-03-09T23:06:50.289" v="20442" actId="1076"/>
          <ac:spMkLst>
            <pc:docMk/>
            <pc:sldMk cId="3376451819" sldId="530"/>
            <ac:spMk id="11" creationId="{F6841D07-2445-4B32-A610-1C22791D3996}"/>
          </ac:spMkLst>
        </pc:spChg>
        <pc:spChg chg="add mod">
          <ac:chgData name="Amy Doneen" userId="3cf40fa7-752e-417a-a77a-5d001f70783d" providerId="ADAL" clId="{3A85D7AF-F1EB-4755-BFF8-E2E72328502A}" dt="2020-03-09T23:08:09.396" v="20448" actId="1076"/>
          <ac:spMkLst>
            <pc:docMk/>
            <pc:sldMk cId="3376451819" sldId="530"/>
            <ac:spMk id="12" creationId="{6A09DD96-2AA2-42CF-ADB8-8B6926BC92B7}"/>
          </ac:spMkLst>
        </pc:spChg>
        <pc:spChg chg="add mod">
          <ac:chgData name="Amy Doneen" userId="3cf40fa7-752e-417a-a77a-5d001f70783d" providerId="ADAL" clId="{3A85D7AF-F1EB-4755-BFF8-E2E72328502A}" dt="2020-03-09T23:08:06.292" v="20447" actId="1076"/>
          <ac:spMkLst>
            <pc:docMk/>
            <pc:sldMk cId="3376451819" sldId="530"/>
            <ac:spMk id="13" creationId="{E3A834D5-FCB7-42E3-9C7A-C588555BC422}"/>
          </ac:spMkLst>
        </pc:spChg>
        <pc:spChg chg="add mod">
          <ac:chgData name="Amy Doneen" userId="3cf40fa7-752e-417a-a77a-5d001f70783d" providerId="ADAL" clId="{3A85D7AF-F1EB-4755-BFF8-E2E72328502A}" dt="2020-03-09T23:08:01.270" v="20446" actId="1076"/>
          <ac:spMkLst>
            <pc:docMk/>
            <pc:sldMk cId="3376451819" sldId="530"/>
            <ac:spMk id="14" creationId="{8AFFD188-854A-4F45-98E2-72D39B1DBCBF}"/>
          </ac:spMkLst>
        </pc:spChg>
        <pc:picChg chg="add mod">
          <ac:chgData name="Amy Doneen" userId="3cf40fa7-752e-417a-a77a-5d001f70783d" providerId="ADAL" clId="{3A85D7AF-F1EB-4755-BFF8-E2E72328502A}" dt="2020-03-09T23:02:51.464" v="20423" actId="14100"/>
          <ac:picMkLst>
            <pc:docMk/>
            <pc:sldMk cId="3376451819" sldId="530"/>
            <ac:picMk id="4" creationId="{D94A37BC-20C4-4175-800B-C7178565D05B}"/>
          </ac:picMkLst>
        </pc:picChg>
      </pc:sldChg>
      <pc:sldChg chg="addSp delSp modSp add">
        <pc:chgData name="Amy Doneen" userId="3cf40fa7-752e-417a-a77a-5d001f70783d" providerId="ADAL" clId="{3A85D7AF-F1EB-4755-BFF8-E2E72328502A}" dt="2020-03-08T23:13:31.569" v="5648" actId="14100"/>
        <pc:sldMkLst>
          <pc:docMk/>
          <pc:sldMk cId="1007200747" sldId="531"/>
        </pc:sldMkLst>
        <pc:spChg chg="del">
          <ac:chgData name="Amy Doneen" userId="3cf40fa7-752e-417a-a77a-5d001f70783d" providerId="ADAL" clId="{3A85D7AF-F1EB-4755-BFF8-E2E72328502A}" dt="2020-03-08T23:11:30.502" v="5622"/>
          <ac:spMkLst>
            <pc:docMk/>
            <pc:sldMk cId="1007200747" sldId="531"/>
            <ac:spMk id="3" creationId="{5B7CE297-6CDF-4C57-A789-B17BCDE20858}"/>
          </ac:spMkLst>
        </pc:spChg>
        <pc:spChg chg="add mod">
          <ac:chgData name="Amy Doneen" userId="3cf40fa7-752e-417a-a77a-5d001f70783d" providerId="ADAL" clId="{3A85D7AF-F1EB-4755-BFF8-E2E72328502A}" dt="2020-03-08T23:13:31.569" v="5648" actId="14100"/>
          <ac:spMkLst>
            <pc:docMk/>
            <pc:sldMk cId="1007200747" sldId="531"/>
            <ac:spMk id="6" creationId="{F21903D9-F29B-44B6-979D-6944311F0DD9}"/>
          </ac:spMkLst>
        </pc:spChg>
        <pc:picChg chg="add mod">
          <ac:chgData name="Amy Doneen" userId="3cf40fa7-752e-417a-a77a-5d001f70783d" providerId="ADAL" clId="{3A85D7AF-F1EB-4755-BFF8-E2E72328502A}" dt="2020-03-08T23:11:30.502" v="5622"/>
          <ac:picMkLst>
            <pc:docMk/>
            <pc:sldMk cId="1007200747" sldId="531"/>
            <ac:picMk id="4" creationId="{F7E98347-0084-48C6-9281-C09EE3CA263C}"/>
          </ac:picMkLst>
        </pc:picChg>
      </pc:sldChg>
      <pc:sldChg chg="addSp delSp modSp add">
        <pc:chgData name="Amy Doneen" userId="3cf40fa7-752e-417a-a77a-5d001f70783d" providerId="ADAL" clId="{3A85D7AF-F1EB-4755-BFF8-E2E72328502A}" dt="2020-03-09T23:13:46.424" v="20514" actId="1076"/>
        <pc:sldMkLst>
          <pc:docMk/>
          <pc:sldMk cId="1491763543" sldId="532"/>
        </pc:sldMkLst>
        <pc:spChg chg="add del mod">
          <ac:chgData name="Amy Doneen" userId="3cf40fa7-752e-417a-a77a-5d001f70783d" providerId="ADAL" clId="{3A85D7AF-F1EB-4755-BFF8-E2E72328502A}" dt="2020-03-08T23:14:16.260" v="5649"/>
          <ac:spMkLst>
            <pc:docMk/>
            <pc:sldMk cId="1491763543" sldId="532"/>
            <ac:spMk id="3" creationId="{70194299-19EA-4AAE-98F8-7295001719A2}"/>
          </ac:spMkLst>
        </pc:spChg>
        <pc:spChg chg="add mod">
          <ac:chgData name="Amy Doneen" userId="3cf40fa7-752e-417a-a77a-5d001f70783d" providerId="ADAL" clId="{3A85D7AF-F1EB-4755-BFF8-E2E72328502A}" dt="2020-03-09T23:13:30.759" v="20511" actId="688"/>
          <ac:spMkLst>
            <pc:docMk/>
            <pc:sldMk cId="1491763543" sldId="532"/>
            <ac:spMk id="7" creationId="{3DA18A25-E656-4C74-96C8-2169D6A5A25E}"/>
          </ac:spMkLst>
        </pc:spChg>
        <pc:spChg chg="add mod">
          <ac:chgData name="Amy Doneen" userId="3cf40fa7-752e-417a-a77a-5d001f70783d" providerId="ADAL" clId="{3A85D7AF-F1EB-4755-BFF8-E2E72328502A}" dt="2020-03-09T23:13:46.424" v="20514" actId="1076"/>
          <ac:spMkLst>
            <pc:docMk/>
            <pc:sldMk cId="1491763543" sldId="532"/>
            <ac:spMk id="8" creationId="{6CFBB323-B4D8-45F5-9F77-65E2E72F6549}"/>
          </ac:spMkLst>
        </pc:spChg>
        <pc:picChg chg="del">
          <ac:chgData name="Amy Doneen" userId="3cf40fa7-752e-417a-a77a-5d001f70783d" providerId="ADAL" clId="{3A85D7AF-F1EB-4755-BFF8-E2E72328502A}" dt="2020-03-08T23:11:41.191" v="5624"/>
          <ac:picMkLst>
            <pc:docMk/>
            <pc:sldMk cId="1491763543" sldId="532"/>
            <ac:picMk id="4" creationId="{F7E98347-0084-48C6-9281-C09EE3CA263C}"/>
          </ac:picMkLst>
        </pc:picChg>
        <pc:picChg chg="add mod">
          <ac:chgData name="Amy Doneen" userId="3cf40fa7-752e-417a-a77a-5d001f70783d" providerId="ADAL" clId="{3A85D7AF-F1EB-4755-BFF8-E2E72328502A}" dt="2020-03-09T23:12:36.462" v="20500" actId="1076"/>
          <ac:picMkLst>
            <pc:docMk/>
            <pc:sldMk cId="1491763543" sldId="532"/>
            <ac:picMk id="6" creationId="{9EDD8FAC-13F4-4AF6-B5D0-507E53BDB7D3}"/>
          </ac:picMkLst>
        </pc:picChg>
      </pc:sldChg>
      <pc:sldChg chg="modSp add">
        <pc:chgData name="Amy Doneen" userId="3cf40fa7-752e-417a-a77a-5d001f70783d" providerId="ADAL" clId="{3A85D7AF-F1EB-4755-BFF8-E2E72328502A}" dt="2020-03-09T23:19:22.507" v="20568" actId="6549"/>
        <pc:sldMkLst>
          <pc:docMk/>
          <pc:sldMk cId="3783479523" sldId="533"/>
        </pc:sldMkLst>
        <pc:spChg chg="mod">
          <ac:chgData name="Amy Doneen" userId="3cf40fa7-752e-417a-a77a-5d001f70783d" providerId="ADAL" clId="{3A85D7AF-F1EB-4755-BFF8-E2E72328502A}" dt="2020-03-09T23:19:22.507" v="20568" actId="6549"/>
          <ac:spMkLst>
            <pc:docMk/>
            <pc:sldMk cId="3783479523" sldId="533"/>
            <ac:spMk id="3" creationId="{70194299-19EA-4AAE-98F8-7295001719A2}"/>
          </ac:spMkLst>
        </pc:spChg>
      </pc:sldChg>
      <pc:sldChg chg="modSp add">
        <pc:chgData name="Amy Doneen" userId="3cf40fa7-752e-417a-a77a-5d001f70783d" providerId="ADAL" clId="{3A85D7AF-F1EB-4755-BFF8-E2E72328502A}" dt="2020-03-09T23:24:56.375" v="21260" actId="20577"/>
        <pc:sldMkLst>
          <pc:docMk/>
          <pc:sldMk cId="3731528925" sldId="534"/>
        </pc:sldMkLst>
        <pc:spChg chg="mod">
          <ac:chgData name="Amy Doneen" userId="3cf40fa7-752e-417a-a77a-5d001f70783d" providerId="ADAL" clId="{3A85D7AF-F1EB-4755-BFF8-E2E72328502A}" dt="2020-03-09T23:24:56.375" v="21260" actId="20577"/>
          <ac:spMkLst>
            <pc:docMk/>
            <pc:sldMk cId="3731528925" sldId="534"/>
            <ac:spMk id="3" creationId="{70194299-19EA-4AAE-98F8-7295001719A2}"/>
          </ac:spMkLst>
        </pc:spChg>
      </pc:sldChg>
      <pc:sldChg chg="addSp modSp add">
        <pc:chgData name="Amy Doneen" userId="3cf40fa7-752e-417a-a77a-5d001f70783d" providerId="ADAL" clId="{3A85D7AF-F1EB-4755-BFF8-E2E72328502A}" dt="2020-03-09T01:56:51.597" v="6426" actId="27636"/>
        <pc:sldMkLst>
          <pc:docMk/>
          <pc:sldMk cId="3824016291" sldId="535"/>
        </pc:sldMkLst>
        <pc:spChg chg="mod">
          <ac:chgData name="Amy Doneen" userId="3cf40fa7-752e-417a-a77a-5d001f70783d" providerId="ADAL" clId="{3A85D7AF-F1EB-4755-BFF8-E2E72328502A}" dt="2020-03-08T23:43:09.191" v="6021" actId="122"/>
          <ac:spMkLst>
            <pc:docMk/>
            <pc:sldMk cId="3824016291" sldId="535"/>
            <ac:spMk id="2" creationId="{2FEF4F0F-2E58-44DD-9CCE-F66D267A35F6}"/>
          </ac:spMkLst>
        </pc:spChg>
        <pc:spChg chg="mod">
          <ac:chgData name="Amy Doneen" userId="3cf40fa7-752e-417a-a77a-5d001f70783d" providerId="ADAL" clId="{3A85D7AF-F1EB-4755-BFF8-E2E72328502A}" dt="2020-03-09T01:56:51.597" v="6426" actId="27636"/>
          <ac:spMkLst>
            <pc:docMk/>
            <pc:sldMk cId="3824016291" sldId="535"/>
            <ac:spMk id="3" creationId="{B3C52319-9B45-4296-A8B6-DF64B5DCF704}"/>
          </ac:spMkLst>
        </pc:spChg>
        <pc:spChg chg="add mod">
          <ac:chgData name="Amy Doneen" userId="3cf40fa7-752e-417a-a77a-5d001f70783d" providerId="ADAL" clId="{3A85D7AF-F1EB-4755-BFF8-E2E72328502A}" dt="2020-03-08T23:41:39.726" v="5972" actId="1076"/>
          <ac:spMkLst>
            <pc:docMk/>
            <pc:sldMk cId="3824016291" sldId="535"/>
            <ac:spMk id="4" creationId="{EA7A469D-B176-4727-B035-8B81A5596B5D}"/>
          </ac:spMkLst>
        </pc:spChg>
      </pc:sldChg>
      <pc:sldChg chg="modSp add del ord">
        <pc:chgData name="Amy Doneen" userId="3cf40fa7-752e-417a-a77a-5d001f70783d" providerId="ADAL" clId="{3A85D7AF-F1EB-4755-BFF8-E2E72328502A}" dt="2020-03-11T03:51:12.833" v="23139" actId="2696"/>
        <pc:sldMkLst>
          <pc:docMk/>
          <pc:sldMk cId="1472925978" sldId="536"/>
        </pc:sldMkLst>
        <pc:spChg chg="mod">
          <ac:chgData name="Amy Doneen" userId="3cf40fa7-752e-417a-a77a-5d001f70783d" providerId="ADAL" clId="{3A85D7AF-F1EB-4755-BFF8-E2E72328502A}" dt="2020-03-09T02:06:54.002" v="6569" actId="20577"/>
          <ac:spMkLst>
            <pc:docMk/>
            <pc:sldMk cId="1472925978" sldId="536"/>
            <ac:spMk id="3" creationId="{B3C52319-9B45-4296-A8B6-DF64B5DCF704}"/>
          </ac:spMkLst>
        </pc:spChg>
      </pc:sldChg>
      <pc:sldChg chg="modSp add del ord">
        <pc:chgData name="Amy Doneen" userId="3cf40fa7-752e-417a-a77a-5d001f70783d" providerId="ADAL" clId="{3A85D7AF-F1EB-4755-BFF8-E2E72328502A}" dt="2020-03-11T03:51:23.612" v="23140" actId="2696"/>
        <pc:sldMkLst>
          <pc:docMk/>
          <pc:sldMk cId="4010157024" sldId="537"/>
        </pc:sldMkLst>
        <pc:spChg chg="mod">
          <ac:chgData name="Amy Doneen" userId="3cf40fa7-752e-417a-a77a-5d001f70783d" providerId="ADAL" clId="{3A85D7AF-F1EB-4755-BFF8-E2E72328502A}" dt="2020-03-09T02:09:29.684" v="6639" actId="27636"/>
          <ac:spMkLst>
            <pc:docMk/>
            <pc:sldMk cId="4010157024" sldId="537"/>
            <ac:spMk id="3" creationId="{B3C52319-9B45-4296-A8B6-DF64B5DCF704}"/>
          </ac:spMkLst>
        </pc:spChg>
      </pc:sldChg>
      <pc:sldChg chg="add del">
        <pc:chgData name="Amy Doneen" userId="3cf40fa7-752e-417a-a77a-5d001f70783d" providerId="ADAL" clId="{3A85D7AF-F1EB-4755-BFF8-E2E72328502A}" dt="2020-03-09T02:13:28.170" v="6648"/>
        <pc:sldMkLst>
          <pc:docMk/>
          <pc:sldMk cId="3999677553" sldId="538"/>
        </pc:sldMkLst>
      </pc:sldChg>
      <pc:sldChg chg="modSp add del ord">
        <pc:chgData name="Amy Doneen" userId="3cf40fa7-752e-417a-a77a-5d001f70783d" providerId="ADAL" clId="{3A85D7AF-F1EB-4755-BFF8-E2E72328502A}" dt="2020-03-09T02:12:52.097" v="6642" actId="2696"/>
        <pc:sldMkLst>
          <pc:docMk/>
          <pc:sldMk cId="4258016502" sldId="538"/>
        </pc:sldMkLst>
        <pc:spChg chg="mod">
          <ac:chgData name="Amy Doneen" userId="3cf40fa7-752e-417a-a77a-5d001f70783d" providerId="ADAL" clId="{3A85D7AF-F1EB-4755-BFF8-E2E72328502A}" dt="2020-03-09T02:12:46.376" v="6641" actId="6549"/>
          <ac:spMkLst>
            <pc:docMk/>
            <pc:sldMk cId="4258016502" sldId="538"/>
            <ac:spMk id="3" creationId="{B3C52319-9B45-4296-A8B6-DF64B5DCF704}"/>
          </ac:spMkLst>
        </pc:spChg>
      </pc:sldChg>
      <pc:sldChg chg="addSp delSp modSp add">
        <pc:chgData name="Amy Doneen" userId="3cf40fa7-752e-417a-a77a-5d001f70783d" providerId="ADAL" clId="{3A85D7AF-F1EB-4755-BFF8-E2E72328502A}" dt="2020-03-09T02:14:37.427" v="6660"/>
        <pc:sldMkLst>
          <pc:docMk/>
          <pc:sldMk cId="1935228051" sldId="539"/>
        </pc:sldMkLst>
        <pc:spChg chg="del">
          <ac:chgData name="Amy Doneen" userId="3cf40fa7-752e-417a-a77a-5d001f70783d" providerId="ADAL" clId="{3A85D7AF-F1EB-4755-BFF8-E2E72328502A}" dt="2020-03-08T23:48:47.667" v="6039"/>
          <ac:spMkLst>
            <pc:docMk/>
            <pc:sldMk cId="1935228051" sldId="539"/>
            <ac:spMk id="3" creationId="{B3C52319-9B45-4296-A8B6-DF64B5DCF704}"/>
          </ac:spMkLst>
        </pc:spChg>
        <pc:spChg chg="add mod">
          <ac:chgData name="Amy Doneen" userId="3cf40fa7-752e-417a-a77a-5d001f70783d" providerId="ADAL" clId="{3A85D7AF-F1EB-4755-BFF8-E2E72328502A}" dt="2020-03-09T02:13:55.160" v="6654" actId="1076"/>
          <ac:spMkLst>
            <pc:docMk/>
            <pc:sldMk cId="1935228051" sldId="539"/>
            <ac:spMk id="6" creationId="{D3DBE62F-ED2B-4AC7-B632-BF7CDD3047C8}"/>
          </ac:spMkLst>
        </pc:spChg>
        <pc:spChg chg="add del">
          <ac:chgData name="Amy Doneen" userId="3cf40fa7-752e-417a-a77a-5d001f70783d" providerId="ADAL" clId="{3A85D7AF-F1EB-4755-BFF8-E2E72328502A}" dt="2020-03-09T02:14:35.058" v="6659"/>
          <ac:spMkLst>
            <pc:docMk/>
            <pc:sldMk cId="1935228051" sldId="539"/>
            <ac:spMk id="7" creationId="{7FCFC686-DF42-401A-ACA2-FA36C6E9CA62}"/>
          </ac:spMkLst>
        </pc:spChg>
        <pc:spChg chg="add del">
          <ac:chgData name="Amy Doneen" userId="3cf40fa7-752e-417a-a77a-5d001f70783d" providerId="ADAL" clId="{3A85D7AF-F1EB-4755-BFF8-E2E72328502A}" dt="2020-03-09T02:14:37.427" v="6660"/>
          <ac:spMkLst>
            <pc:docMk/>
            <pc:sldMk cId="1935228051" sldId="539"/>
            <ac:spMk id="8" creationId="{86A1C083-1340-4D5F-819A-64F24F6C6FF6}"/>
          </ac:spMkLst>
        </pc:spChg>
        <pc:spChg chg="add mod">
          <ac:chgData name="Amy Doneen" userId="3cf40fa7-752e-417a-a77a-5d001f70783d" providerId="ADAL" clId="{3A85D7AF-F1EB-4755-BFF8-E2E72328502A}" dt="2020-03-09T02:14:29.440" v="6658" actId="1076"/>
          <ac:spMkLst>
            <pc:docMk/>
            <pc:sldMk cId="1935228051" sldId="539"/>
            <ac:spMk id="9" creationId="{3F1CD896-63E3-4BD6-A379-390B30D333C9}"/>
          </ac:spMkLst>
        </pc:spChg>
        <pc:picChg chg="add mod">
          <ac:chgData name="Amy Doneen" userId="3cf40fa7-752e-417a-a77a-5d001f70783d" providerId="ADAL" clId="{3A85D7AF-F1EB-4755-BFF8-E2E72328502A}" dt="2020-03-09T02:13:09.546" v="6645" actId="14100"/>
          <ac:picMkLst>
            <pc:docMk/>
            <pc:sldMk cId="1935228051" sldId="539"/>
            <ac:picMk id="5" creationId="{5019B6B8-8B9A-457D-AB19-FD4CA13EE266}"/>
          </ac:picMkLst>
        </pc:picChg>
      </pc:sldChg>
      <pc:sldChg chg="modSp add del">
        <pc:chgData name="Amy Doneen" userId="3cf40fa7-752e-417a-a77a-5d001f70783d" providerId="ADAL" clId="{3A85D7AF-F1EB-4755-BFF8-E2E72328502A}" dt="2020-03-09T02:15:42.035" v="6661" actId="2696"/>
        <pc:sldMkLst>
          <pc:docMk/>
          <pc:sldMk cId="314589587" sldId="540"/>
        </pc:sldMkLst>
        <pc:spChg chg="mod">
          <ac:chgData name="Amy Doneen" userId="3cf40fa7-752e-417a-a77a-5d001f70783d" providerId="ADAL" clId="{3A85D7AF-F1EB-4755-BFF8-E2E72328502A}" dt="2020-03-09T00:13:15.510" v="6041" actId="27636"/>
          <ac:spMkLst>
            <pc:docMk/>
            <pc:sldMk cId="314589587" sldId="540"/>
            <ac:spMk id="3" creationId="{B3C52319-9B45-4296-A8B6-DF64B5DCF704}"/>
          </ac:spMkLst>
        </pc:spChg>
      </pc:sldChg>
      <pc:sldChg chg="modSp add del">
        <pc:chgData name="Amy Doneen" userId="3cf40fa7-752e-417a-a77a-5d001f70783d" providerId="ADAL" clId="{3A85D7AF-F1EB-4755-BFF8-E2E72328502A}" dt="2020-03-11T03:46:11.255" v="23059" actId="2696"/>
        <pc:sldMkLst>
          <pc:docMk/>
          <pc:sldMk cId="3285066085" sldId="541"/>
        </pc:sldMkLst>
        <pc:spChg chg="mod">
          <ac:chgData name="Amy Doneen" userId="3cf40fa7-752e-417a-a77a-5d001f70783d" providerId="ADAL" clId="{3A85D7AF-F1EB-4755-BFF8-E2E72328502A}" dt="2020-03-09T02:16:44.332" v="6686" actId="27636"/>
          <ac:spMkLst>
            <pc:docMk/>
            <pc:sldMk cId="3285066085" sldId="541"/>
            <ac:spMk id="3" creationId="{B3C52319-9B45-4296-A8B6-DF64B5DCF704}"/>
          </ac:spMkLst>
        </pc:spChg>
      </pc:sldChg>
      <pc:sldChg chg="modSp add ord">
        <pc:chgData name="Amy Doneen" userId="3cf40fa7-752e-417a-a77a-5d001f70783d" providerId="ADAL" clId="{3A85D7AF-F1EB-4755-BFF8-E2E72328502A}" dt="2020-03-10T00:07:25.158" v="21958" actId="20577"/>
        <pc:sldMkLst>
          <pc:docMk/>
          <pc:sldMk cId="4028936385" sldId="542"/>
        </pc:sldMkLst>
        <pc:spChg chg="mod">
          <ac:chgData name="Amy Doneen" userId="3cf40fa7-752e-417a-a77a-5d001f70783d" providerId="ADAL" clId="{3A85D7AF-F1EB-4755-BFF8-E2E72328502A}" dt="2020-03-10T00:07:25.158" v="21958" actId="20577"/>
          <ac:spMkLst>
            <pc:docMk/>
            <pc:sldMk cId="4028936385" sldId="542"/>
            <ac:spMk id="3" creationId="{B3C52319-9B45-4296-A8B6-DF64B5DCF704}"/>
          </ac:spMkLst>
        </pc:spChg>
      </pc:sldChg>
      <pc:sldChg chg="modSp add del">
        <pc:chgData name="Amy Doneen" userId="3cf40fa7-752e-417a-a77a-5d001f70783d" providerId="ADAL" clId="{3A85D7AF-F1EB-4755-BFF8-E2E72328502A}" dt="2020-03-10T00:08:04.650" v="21959" actId="2696"/>
        <pc:sldMkLst>
          <pc:docMk/>
          <pc:sldMk cId="2080899512" sldId="543"/>
        </pc:sldMkLst>
        <pc:spChg chg="mod">
          <ac:chgData name="Amy Doneen" userId="3cf40fa7-752e-417a-a77a-5d001f70783d" providerId="ADAL" clId="{3A85D7AF-F1EB-4755-BFF8-E2E72328502A}" dt="2020-03-09T00:22:07.336" v="6055"/>
          <ac:spMkLst>
            <pc:docMk/>
            <pc:sldMk cId="2080899512" sldId="543"/>
            <ac:spMk id="3" creationId="{B3C52319-9B45-4296-A8B6-DF64B5DCF704}"/>
          </ac:spMkLst>
        </pc:spChg>
      </pc:sldChg>
      <pc:sldChg chg="modSp add">
        <pc:chgData name="Amy Doneen" userId="3cf40fa7-752e-417a-a77a-5d001f70783d" providerId="ADAL" clId="{3A85D7AF-F1EB-4755-BFF8-E2E72328502A}" dt="2020-03-11T17:14:26.739" v="25235" actId="27636"/>
        <pc:sldMkLst>
          <pc:docMk/>
          <pc:sldMk cId="870813010" sldId="544"/>
        </pc:sldMkLst>
        <pc:spChg chg="mod">
          <ac:chgData name="Amy Doneen" userId="3cf40fa7-752e-417a-a77a-5d001f70783d" providerId="ADAL" clId="{3A85D7AF-F1EB-4755-BFF8-E2E72328502A}" dt="2020-03-11T17:14:26.739" v="25235" actId="27636"/>
          <ac:spMkLst>
            <pc:docMk/>
            <pc:sldMk cId="870813010" sldId="544"/>
            <ac:spMk id="3" creationId="{B3C52319-9B45-4296-A8B6-DF64B5DCF704}"/>
          </ac:spMkLst>
        </pc:spChg>
      </pc:sldChg>
      <pc:sldChg chg="add del">
        <pc:chgData name="Amy Doneen" userId="3cf40fa7-752e-417a-a77a-5d001f70783d" providerId="ADAL" clId="{3A85D7AF-F1EB-4755-BFF8-E2E72328502A}" dt="2020-03-09T02:18:35.266" v="6718" actId="2696"/>
        <pc:sldMkLst>
          <pc:docMk/>
          <pc:sldMk cId="82005897" sldId="545"/>
        </pc:sldMkLst>
      </pc:sldChg>
      <pc:sldChg chg="addSp delSp modSp add del">
        <pc:chgData name="Amy Doneen" userId="3cf40fa7-752e-417a-a77a-5d001f70783d" providerId="ADAL" clId="{3A85D7AF-F1EB-4755-BFF8-E2E72328502A}" dt="2020-03-09T01:13:12.834" v="6140" actId="2696"/>
        <pc:sldMkLst>
          <pc:docMk/>
          <pc:sldMk cId="245448401" sldId="546"/>
        </pc:sldMkLst>
        <pc:spChg chg="del">
          <ac:chgData name="Amy Doneen" userId="3cf40fa7-752e-417a-a77a-5d001f70783d" providerId="ADAL" clId="{3A85D7AF-F1EB-4755-BFF8-E2E72328502A}" dt="2020-03-09T01:13:05.351" v="6139"/>
          <ac:spMkLst>
            <pc:docMk/>
            <pc:sldMk cId="245448401" sldId="546"/>
            <ac:spMk id="3" creationId="{CEDE1646-E918-437F-8DA6-750DC12B66EE}"/>
          </ac:spMkLst>
        </pc:spChg>
        <pc:picChg chg="add mod">
          <ac:chgData name="Amy Doneen" userId="3cf40fa7-752e-417a-a77a-5d001f70783d" providerId="ADAL" clId="{3A85D7AF-F1EB-4755-BFF8-E2E72328502A}" dt="2020-03-09T01:13:05.351" v="6139"/>
          <ac:picMkLst>
            <pc:docMk/>
            <pc:sldMk cId="245448401" sldId="546"/>
            <ac:picMk id="4" creationId="{4DC6C009-4C57-4192-8C6B-68A70415A81B}"/>
          </ac:picMkLst>
        </pc:picChg>
      </pc:sldChg>
      <pc:sldChg chg="addSp modSp add">
        <pc:chgData name="Amy Doneen" userId="3cf40fa7-752e-417a-a77a-5d001f70783d" providerId="ADAL" clId="{3A85D7AF-F1EB-4755-BFF8-E2E72328502A}" dt="2020-03-09T01:17:18.643" v="6216" actId="20577"/>
        <pc:sldMkLst>
          <pc:docMk/>
          <pc:sldMk cId="1839939572" sldId="546"/>
        </pc:sldMkLst>
        <pc:spChg chg="mod">
          <ac:chgData name="Amy Doneen" userId="3cf40fa7-752e-417a-a77a-5d001f70783d" providerId="ADAL" clId="{3A85D7AF-F1EB-4755-BFF8-E2E72328502A}" dt="2020-03-09T01:17:18.643" v="6216" actId="20577"/>
          <ac:spMkLst>
            <pc:docMk/>
            <pc:sldMk cId="1839939572" sldId="546"/>
            <ac:spMk id="2" creationId="{47161CB6-9796-458D-93A4-7302CD4F359F}"/>
          </ac:spMkLst>
        </pc:spChg>
        <pc:spChg chg="add mod">
          <ac:chgData name="Amy Doneen" userId="3cf40fa7-752e-417a-a77a-5d001f70783d" providerId="ADAL" clId="{3A85D7AF-F1EB-4755-BFF8-E2E72328502A}" dt="2020-03-09T01:14:37.001" v="6212" actId="14100"/>
          <ac:spMkLst>
            <pc:docMk/>
            <pc:sldMk cId="1839939572" sldId="546"/>
            <ac:spMk id="3" creationId="{BD5E8092-880F-447F-B9B0-79144775B403}"/>
          </ac:spMkLst>
        </pc:spChg>
        <pc:picChg chg="mod">
          <ac:chgData name="Amy Doneen" userId="3cf40fa7-752e-417a-a77a-5d001f70783d" providerId="ADAL" clId="{3A85D7AF-F1EB-4755-BFF8-E2E72328502A}" dt="2020-03-09T01:14:27.942" v="6209" actId="1076"/>
          <ac:picMkLst>
            <pc:docMk/>
            <pc:sldMk cId="1839939572" sldId="546"/>
            <ac:picMk id="4" creationId="{4DC6C009-4C57-4192-8C6B-68A70415A81B}"/>
          </ac:picMkLst>
        </pc:picChg>
      </pc:sldChg>
      <pc:sldChg chg="delSp modSp add">
        <pc:chgData name="Amy Doneen" userId="3cf40fa7-752e-417a-a77a-5d001f70783d" providerId="ADAL" clId="{3A85D7AF-F1EB-4755-BFF8-E2E72328502A}" dt="2020-03-09T02:24:11.760" v="6880" actId="20577"/>
        <pc:sldMkLst>
          <pc:docMk/>
          <pc:sldMk cId="933974042" sldId="547"/>
        </pc:sldMkLst>
        <pc:spChg chg="mod">
          <ac:chgData name="Amy Doneen" userId="3cf40fa7-752e-417a-a77a-5d001f70783d" providerId="ADAL" clId="{3A85D7AF-F1EB-4755-BFF8-E2E72328502A}" dt="2020-03-09T02:24:11.760" v="6880" actId="20577"/>
          <ac:spMkLst>
            <pc:docMk/>
            <pc:sldMk cId="933974042" sldId="547"/>
            <ac:spMk id="2" creationId="{172DB6C5-4270-45F2-9879-B74D0C680F9A}"/>
          </ac:spMkLst>
        </pc:spChg>
        <pc:spChg chg="del">
          <ac:chgData name="Amy Doneen" userId="3cf40fa7-752e-417a-a77a-5d001f70783d" providerId="ADAL" clId="{3A85D7AF-F1EB-4755-BFF8-E2E72328502A}" dt="2020-03-09T02:23:59.867" v="6870"/>
          <ac:spMkLst>
            <pc:docMk/>
            <pc:sldMk cId="933974042" sldId="547"/>
            <ac:spMk id="3" creationId="{AB06F0EE-116E-44D7-9650-467B07F62961}"/>
          </ac:spMkLst>
        </pc:spChg>
      </pc:sldChg>
      <pc:sldChg chg="modSp add">
        <pc:chgData name="Amy Doneen" userId="3cf40fa7-752e-417a-a77a-5d001f70783d" providerId="ADAL" clId="{3A85D7AF-F1EB-4755-BFF8-E2E72328502A}" dt="2020-03-10T00:07:01.936" v="21957" actId="20577"/>
        <pc:sldMkLst>
          <pc:docMk/>
          <pc:sldMk cId="335714591" sldId="548"/>
        </pc:sldMkLst>
        <pc:spChg chg="mod">
          <ac:chgData name="Amy Doneen" userId="3cf40fa7-752e-417a-a77a-5d001f70783d" providerId="ADAL" clId="{3A85D7AF-F1EB-4755-BFF8-E2E72328502A}" dt="2020-03-10T00:07:01.936" v="21957" actId="20577"/>
          <ac:spMkLst>
            <pc:docMk/>
            <pc:sldMk cId="335714591" sldId="548"/>
            <ac:spMk id="3" creationId="{B3C52319-9B45-4296-A8B6-DF64B5DCF704}"/>
          </ac:spMkLst>
        </pc:spChg>
      </pc:sldChg>
      <pc:sldChg chg="addSp modSp add">
        <pc:chgData name="Amy Doneen" userId="3cf40fa7-752e-417a-a77a-5d001f70783d" providerId="ADAL" clId="{3A85D7AF-F1EB-4755-BFF8-E2E72328502A}" dt="2020-03-09T15:41:48.334" v="7712" actId="113"/>
        <pc:sldMkLst>
          <pc:docMk/>
          <pc:sldMk cId="3522735362" sldId="549"/>
        </pc:sldMkLst>
        <pc:spChg chg="mod">
          <ac:chgData name="Amy Doneen" userId="3cf40fa7-752e-417a-a77a-5d001f70783d" providerId="ADAL" clId="{3A85D7AF-F1EB-4755-BFF8-E2E72328502A}" dt="2020-03-09T15:30:39.484" v="7504" actId="1076"/>
          <ac:spMkLst>
            <pc:docMk/>
            <pc:sldMk cId="3522735362" sldId="549"/>
            <ac:spMk id="2" creationId="{159B2424-58A1-4118-A9B5-B674A27A5E3A}"/>
          </ac:spMkLst>
        </pc:spChg>
        <pc:spChg chg="mod">
          <ac:chgData name="Amy Doneen" userId="3cf40fa7-752e-417a-a77a-5d001f70783d" providerId="ADAL" clId="{3A85D7AF-F1EB-4755-BFF8-E2E72328502A}" dt="2020-03-09T15:41:48.334" v="7712" actId="113"/>
          <ac:spMkLst>
            <pc:docMk/>
            <pc:sldMk cId="3522735362" sldId="549"/>
            <ac:spMk id="3" creationId="{C75C06DD-4780-4361-82DF-0BF02AC8EF49}"/>
          </ac:spMkLst>
        </pc:spChg>
        <pc:spChg chg="add mod">
          <ac:chgData name="Amy Doneen" userId="3cf40fa7-752e-417a-a77a-5d001f70783d" providerId="ADAL" clId="{3A85D7AF-F1EB-4755-BFF8-E2E72328502A}" dt="2020-03-09T15:28:29.531" v="7284" actId="14100"/>
          <ac:spMkLst>
            <pc:docMk/>
            <pc:sldMk cId="3522735362" sldId="549"/>
            <ac:spMk id="4" creationId="{38B903A8-AFE8-48AA-8913-E12EB9203787}"/>
          </ac:spMkLst>
        </pc:spChg>
      </pc:sldChg>
      <pc:sldChg chg="delSp modSp add">
        <pc:chgData name="Amy Doneen" userId="3cf40fa7-752e-417a-a77a-5d001f70783d" providerId="ADAL" clId="{3A85D7AF-F1EB-4755-BFF8-E2E72328502A}" dt="2020-03-09T15:29:53.206" v="7422" actId="1076"/>
        <pc:sldMkLst>
          <pc:docMk/>
          <pc:sldMk cId="2123337583" sldId="550"/>
        </pc:sldMkLst>
        <pc:spChg chg="mod">
          <ac:chgData name="Amy Doneen" userId="3cf40fa7-752e-417a-a77a-5d001f70783d" providerId="ADAL" clId="{3A85D7AF-F1EB-4755-BFF8-E2E72328502A}" dt="2020-03-09T15:29:53.206" v="7422" actId="1076"/>
          <ac:spMkLst>
            <pc:docMk/>
            <pc:sldMk cId="2123337583" sldId="550"/>
            <ac:spMk id="2" creationId="{7D9FB32C-86FB-48D4-A3FB-E3E076359AAB}"/>
          </ac:spMkLst>
        </pc:spChg>
        <pc:spChg chg="del">
          <ac:chgData name="Amy Doneen" userId="3cf40fa7-752e-417a-a77a-5d001f70783d" providerId="ADAL" clId="{3A85D7AF-F1EB-4755-BFF8-E2E72328502A}" dt="2020-03-09T15:29:46.823" v="7420"/>
          <ac:spMkLst>
            <pc:docMk/>
            <pc:sldMk cId="2123337583" sldId="550"/>
            <ac:spMk id="3" creationId="{C24FFA82-1AC2-4AFF-B9D7-A82F46C05437}"/>
          </ac:spMkLst>
        </pc:spChg>
      </pc:sldChg>
      <pc:sldChg chg="modSp add">
        <pc:chgData name="Amy Doneen" userId="3cf40fa7-752e-417a-a77a-5d001f70783d" providerId="ADAL" clId="{3A85D7AF-F1EB-4755-BFF8-E2E72328502A}" dt="2020-03-09T16:07:12.361" v="9318" actId="5793"/>
        <pc:sldMkLst>
          <pc:docMk/>
          <pc:sldMk cId="3000325182" sldId="551"/>
        </pc:sldMkLst>
        <pc:spChg chg="mod">
          <ac:chgData name="Amy Doneen" userId="3cf40fa7-752e-417a-a77a-5d001f70783d" providerId="ADAL" clId="{3A85D7AF-F1EB-4755-BFF8-E2E72328502A}" dt="2020-03-09T16:07:12.361" v="9318" actId="5793"/>
          <ac:spMkLst>
            <pc:docMk/>
            <pc:sldMk cId="3000325182" sldId="551"/>
            <ac:spMk id="3" creationId="{3A7D00BD-51F1-42ED-AF52-811080DB9A6D}"/>
          </ac:spMkLst>
        </pc:spChg>
      </pc:sldChg>
      <pc:sldChg chg="modSp add">
        <pc:chgData name="Amy Doneen" userId="3cf40fa7-752e-417a-a77a-5d001f70783d" providerId="ADAL" clId="{3A85D7AF-F1EB-4755-BFF8-E2E72328502A}" dt="2020-03-09T16:44:52.215" v="11006" actId="27636"/>
        <pc:sldMkLst>
          <pc:docMk/>
          <pc:sldMk cId="1284500975" sldId="552"/>
        </pc:sldMkLst>
        <pc:spChg chg="mod">
          <ac:chgData name="Amy Doneen" userId="3cf40fa7-752e-417a-a77a-5d001f70783d" providerId="ADAL" clId="{3A85D7AF-F1EB-4755-BFF8-E2E72328502A}" dt="2020-03-09T16:44:52.215" v="11006" actId="27636"/>
          <ac:spMkLst>
            <pc:docMk/>
            <pc:sldMk cId="1284500975" sldId="552"/>
            <ac:spMk id="3" creationId="{65558454-D8AD-4D65-9DAE-D0A7DF671577}"/>
          </ac:spMkLst>
        </pc:spChg>
      </pc:sldChg>
      <pc:sldChg chg="addSp modSp add">
        <pc:chgData name="Amy Doneen" userId="3cf40fa7-752e-417a-a77a-5d001f70783d" providerId="ADAL" clId="{3A85D7AF-F1EB-4755-BFF8-E2E72328502A}" dt="2020-03-09T17:06:53.602" v="11429" actId="1076"/>
        <pc:sldMkLst>
          <pc:docMk/>
          <pc:sldMk cId="1945211019" sldId="553"/>
        </pc:sldMkLst>
        <pc:spChg chg="mod">
          <ac:chgData name="Amy Doneen" userId="3cf40fa7-752e-417a-a77a-5d001f70783d" providerId="ADAL" clId="{3A85D7AF-F1EB-4755-BFF8-E2E72328502A}" dt="2020-03-09T17:00:53.092" v="11128" actId="27636"/>
          <ac:spMkLst>
            <pc:docMk/>
            <pc:sldMk cId="1945211019" sldId="553"/>
            <ac:spMk id="2" creationId="{48220130-5591-41B0-A888-1C3DC1EBD979}"/>
          </ac:spMkLst>
        </pc:spChg>
        <pc:spChg chg="mod">
          <ac:chgData name="Amy Doneen" userId="3cf40fa7-752e-417a-a77a-5d001f70783d" providerId="ADAL" clId="{3A85D7AF-F1EB-4755-BFF8-E2E72328502A}" dt="2020-03-09T17:02:56.905" v="11360" actId="5793"/>
          <ac:spMkLst>
            <pc:docMk/>
            <pc:sldMk cId="1945211019" sldId="553"/>
            <ac:spMk id="3" creationId="{6F519F46-3A3E-4F0C-BAB3-6C629EE12A62}"/>
          </ac:spMkLst>
        </pc:spChg>
        <pc:spChg chg="add mod">
          <ac:chgData name="Amy Doneen" userId="3cf40fa7-752e-417a-a77a-5d001f70783d" providerId="ADAL" clId="{3A85D7AF-F1EB-4755-BFF8-E2E72328502A}" dt="2020-03-09T17:03:20.120" v="11367" actId="1076"/>
          <ac:spMkLst>
            <pc:docMk/>
            <pc:sldMk cId="1945211019" sldId="553"/>
            <ac:spMk id="5" creationId="{342B91E3-4437-45D6-A258-84FA6BE4D5A1}"/>
          </ac:spMkLst>
        </pc:spChg>
        <pc:spChg chg="add mod">
          <ac:chgData name="Amy Doneen" userId="3cf40fa7-752e-417a-a77a-5d001f70783d" providerId="ADAL" clId="{3A85D7AF-F1EB-4755-BFF8-E2E72328502A}" dt="2020-03-09T17:06:44.104" v="11427" actId="1076"/>
          <ac:spMkLst>
            <pc:docMk/>
            <pc:sldMk cId="1945211019" sldId="553"/>
            <ac:spMk id="6" creationId="{93B741A3-FAFD-412D-88E5-D8083866EFAE}"/>
          </ac:spMkLst>
        </pc:spChg>
        <pc:picChg chg="add mod">
          <ac:chgData name="Amy Doneen" userId="3cf40fa7-752e-417a-a77a-5d001f70783d" providerId="ADAL" clId="{3A85D7AF-F1EB-4755-BFF8-E2E72328502A}" dt="2020-03-09T17:06:53.602" v="11429" actId="1076"/>
          <ac:picMkLst>
            <pc:docMk/>
            <pc:sldMk cId="1945211019" sldId="553"/>
            <ac:picMk id="4" creationId="{ED333293-237C-44A9-8287-3A701D9C255F}"/>
          </ac:picMkLst>
        </pc:picChg>
      </pc:sldChg>
      <pc:sldChg chg="modSp add del ord">
        <pc:chgData name="Amy Doneen" userId="3cf40fa7-752e-417a-a77a-5d001f70783d" providerId="ADAL" clId="{3A85D7AF-F1EB-4755-BFF8-E2E72328502A}" dt="2020-03-10T00:36:49.705" v="22659" actId="2696"/>
        <pc:sldMkLst>
          <pc:docMk/>
          <pc:sldMk cId="1947728980" sldId="554"/>
        </pc:sldMkLst>
        <pc:spChg chg="mod">
          <ac:chgData name="Amy Doneen" userId="3cf40fa7-752e-417a-a77a-5d001f70783d" providerId="ADAL" clId="{3A85D7AF-F1EB-4755-BFF8-E2E72328502A}" dt="2020-03-09T17:33:08.108" v="11801" actId="27636"/>
          <ac:spMkLst>
            <pc:docMk/>
            <pc:sldMk cId="1947728980" sldId="554"/>
            <ac:spMk id="3" creationId="{65558454-D8AD-4D65-9DAE-D0A7DF671577}"/>
          </ac:spMkLst>
        </pc:spChg>
      </pc:sldChg>
      <pc:sldChg chg="addSp modSp add">
        <pc:chgData name="Amy Doneen" userId="3cf40fa7-752e-417a-a77a-5d001f70783d" providerId="ADAL" clId="{3A85D7AF-F1EB-4755-BFF8-E2E72328502A}" dt="2020-03-11T04:22:19.942" v="23567" actId="20577"/>
        <pc:sldMkLst>
          <pc:docMk/>
          <pc:sldMk cId="1158562521" sldId="555"/>
        </pc:sldMkLst>
        <pc:spChg chg="mod">
          <ac:chgData name="Amy Doneen" userId="3cf40fa7-752e-417a-a77a-5d001f70783d" providerId="ADAL" clId="{3A85D7AF-F1EB-4755-BFF8-E2E72328502A}" dt="2020-03-10T00:37:48.627" v="22726" actId="20577"/>
          <ac:spMkLst>
            <pc:docMk/>
            <pc:sldMk cId="1158562521" sldId="555"/>
            <ac:spMk id="2" creationId="{1B4BA80F-F146-4B7D-AD88-835F1CD366E3}"/>
          </ac:spMkLst>
        </pc:spChg>
        <pc:spChg chg="mod">
          <ac:chgData name="Amy Doneen" userId="3cf40fa7-752e-417a-a77a-5d001f70783d" providerId="ADAL" clId="{3A85D7AF-F1EB-4755-BFF8-E2E72328502A}" dt="2020-03-11T04:22:19.942" v="23567" actId="20577"/>
          <ac:spMkLst>
            <pc:docMk/>
            <pc:sldMk cId="1158562521" sldId="555"/>
            <ac:spMk id="3" creationId="{F29EAD07-DC88-4F29-9D47-33A48862DBB6}"/>
          </ac:spMkLst>
        </pc:spChg>
        <pc:spChg chg="add mod">
          <ac:chgData name="Amy Doneen" userId="3cf40fa7-752e-417a-a77a-5d001f70783d" providerId="ADAL" clId="{3A85D7AF-F1EB-4755-BFF8-E2E72328502A}" dt="2020-03-09T17:43:20.107" v="12595" actId="1076"/>
          <ac:spMkLst>
            <pc:docMk/>
            <pc:sldMk cId="1158562521" sldId="555"/>
            <ac:spMk id="4" creationId="{4BD7372B-E46F-4180-87DC-DA2193716336}"/>
          </ac:spMkLst>
        </pc:spChg>
      </pc:sldChg>
      <pc:sldChg chg="modSp add">
        <pc:chgData name="Amy Doneen" userId="3cf40fa7-752e-417a-a77a-5d001f70783d" providerId="ADAL" clId="{3A85D7AF-F1EB-4755-BFF8-E2E72328502A}" dt="2020-03-09T18:42:00.418" v="14577" actId="20577"/>
        <pc:sldMkLst>
          <pc:docMk/>
          <pc:sldMk cId="1993758649" sldId="556"/>
        </pc:sldMkLst>
        <pc:spChg chg="mod">
          <ac:chgData name="Amy Doneen" userId="3cf40fa7-752e-417a-a77a-5d001f70783d" providerId="ADAL" clId="{3A85D7AF-F1EB-4755-BFF8-E2E72328502A}" dt="2020-03-09T18:42:00.418" v="14577" actId="20577"/>
          <ac:spMkLst>
            <pc:docMk/>
            <pc:sldMk cId="1993758649" sldId="556"/>
            <ac:spMk id="3" creationId="{82AEB499-4837-4BF3-ADEF-98CC99A8476A}"/>
          </ac:spMkLst>
        </pc:spChg>
      </pc:sldChg>
      <pc:sldChg chg="modSp add">
        <pc:chgData name="Amy Doneen" userId="3cf40fa7-752e-417a-a77a-5d001f70783d" providerId="ADAL" clId="{3A85D7AF-F1EB-4755-BFF8-E2E72328502A}" dt="2020-03-09T18:44:21.002" v="14620" actId="20577"/>
        <pc:sldMkLst>
          <pc:docMk/>
          <pc:sldMk cId="3658271800" sldId="557"/>
        </pc:sldMkLst>
        <pc:spChg chg="mod">
          <ac:chgData name="Amy Doneen" userId="3cf40fa7-752e-417a-a77a-5d001f70783d" providerId="ADAL" clId="{3A85D7AF-F1EB-4755-BFF8-E2E72328502A}" dt="2020-03-09T18:44:21.002" v="14620" actId="20577"/>
          <ac:spMkLst>
            <pc:docMk/>
            <pc:sldMk cId="3658271800" sldId="557"/>
            <ac:spMk id="3" creationId="{82AEB499-4837-4BF3-ADEF-98CC99A8476A}"/>
          </ac:spMkLst>
        </pc:spChg>
      </pc:sldChg>
      <pc:sldChg chg="addSp modSp add">
        <pc:chgData name="Amy Doneen" userId="3cf40fa7-752e-417a-a77a-5d001f70783d" providerId="ADAL" clId="{3A85D7AF-F1EB-4755-BFF8-E2E72328502A}" dt="2020-03-10T01:38:55.703" v="22741" actId="20577"/>
        <pc:sldMkLst>
          <pc:docMk/>
          <pc:sldMk cId="985129639" sldId="558"/>
        </pc:sldMkLst>
        <pc:spChg chg="mod">
          <ac:chgData name="Amy Doneen" userId="3cf40fa7-752e-417a-a77a-5d001f70783d" providerId="ADAL" clId="{3A85D7AF-F1EB-4755-BFF8-E2E72328502A}" dt="2020-03-09T19:16:14.683" v="15139" actId="27636"/>
          <ac:spMkLst>
            <pc:docMk/>
            <pc:sldMk cId="985129639" sldId="558"/>
            <ac:spMk id="2" creationId="{26960876-0FBB-4816-BE78-1F96C0ECDBEC}"/>
          </ac:spMkLst>
        </pc:spChg>
        <pc:spChg chg="mod">
          <ac:chgData name="Amy Doneen" userId="3cf40fa7-752e-417a-a77a-5d001f70783d" providerId="ADAL" clId="{3A85D7AF-F1EB-4755-BFF8-E2E72328502A}" dt="2020-03-10T01:38:55.703" v="22741" actId="20577"/>
          <ac:spMkLst>
            <pc:docMk/>
            <pc:sldMk cId="985129639" sldId="558"/>
            <ac:spMk id="3" creationId="{53B7B130-CD54-484E-8430-1721093D3A1D}"/>
          </ac:spMkLst>
        </pc:spChg>
        <pc:spChg chg="add mod">
          <ac:chgData name="Amy Doneen" userId="3cf40fa7-752e-417a-a77a-5d001f70783d" providerId="ADAL" clId="{3A85D7AF-F1EB-4755-BFF8-E2E72328502A}" dt="2020-03-09T19:19:59.636" v="15422" actId="122"/>
          <ac:spMkLst>
            <pc:docMk/>
            <pc:sldMk cId="985129639" sldId="558"/>
            <ac:spMk id="4" creationId="{F661301A-6DA3-409A-8E36-6F4771EF874B}"/>
          </ac:spMkLst>
        </pc:spChg>
      </pc:sldChg>
      <pc:sldChg chg="modSp add del">
        <pc:chgData name="Amy Doneen" userId="3cf40fa7-752e-417a-a77a-5d001f70783d" providerId="ADAL" clId="{3A85D7AF-F1EB-4755-BFF8-E2E72328502A}" dt="2020-03-09T19:24:43.256" v="15688" actId="2696"/>
        <pc:sldMkLst>
          <pc:docMk/>
          <pc:sldMk cId="2759429372" sldId="559"/>
        </pc:sldMkLst>
        <pc:spChg chg="mod">
          <ac:chgData name="Amy Doneen" userId="3cf40fa7-752e-417a-a77a-5d001f70783d" providerId="ADAL" clId="{3A85D7AF-F1EB-4755-BFF8-E2E72328502A}" dt="2020-03-09T19:22:42.773" v="15484" actId="27636"/>
          <ac:spMkLst>
            <pc:docMk/>
            <pc:sldMk cId="2759429372" sldId="559"/>
            <ac:spMk id="3" creationId="{9C79AE9D-6B06-4D57-9F46-BA7471EA176C}"/>
          </ac:spMkLst>
        </pc:spChg>
      </pc:sldChg>
      <pc:sldChg chg="modSp add del">
        <pc:chgData name="Amy Doneen" userId="3cf40fa7-752e-417a-a77a-5d001f70783d" providerId="ADAL" clId="{3A85D7AF-F1EB-4755-BFF8-E2E72328502A}" dt="2020-03-09T19:20:37.934" v="15430" actId="2696"/>
        <pc:sldMkLst>
          <pc:docMk/>
          <pc:sldMk cId="3008342567" sldId="560"/>
        </pc:sldMkLst>
        <pc:spChg chg="mod">
          <ac:chgData name="Amy Doneen" userId="3cf40fa7-752e-417a-a77a-5d001f70783d" providerId="ADAL" clId="{3A85D7AF-F1EB-4755-BFF8-E2E72328502A}" dt="2020-03-09T19:20:30.338" v="15428"/>
          <ac:spMkLst>
            <pc:docMk/>
            <pc:sldMk cId="3008342567" sldId="560"/>
            <ac:spMk id="3" creationId="{1159300D-C109-4FE9-9B33-2D7B178D6C71}"/>
          </ac:spMkLst>
        </pc:spChg>
      </pc:sldChg>
      <pc:sldChg chg="modSp add del">
        <pc:chgData name="Amy Doneen" userId="3cf40fa7-752e-417a-a77a-5d001f70783d" providerId="ADAL" clId="{3A85D7AF-F1EB-4755-BFF8-E2E72328502A}" dt="2020-03-09T19:51:46.589" v="16981" actId="2696"/>
        <pc:sldMkLst>
          <pc:docMk/>
          <pc:sldMk cId="624312489" sldId="561"/>
        </pc:sldMkLst>
        <pc:spChg chg="mod">
          <ac:chgData name="Amy Doneen" userId="3cf40fa7-752e-417a-a77a-5d001f70783d" providerId="ADAL" clId="{3A85D7AF-F1EB-4755-BFF8-E2E72328502A}" dt="2020-03-09T19:25:07.399" v="15779" actId="20577"/>
          <ac:spMkLst>
            <pc:docMk/>
            <pc:sldMk cId="624312489" sldId="561"/>
            <ac:spMk id="2" creationId="{26960876-0FBB-4816-BE78-1F96C0ECDBEC}"/>
          </ac:spMkLst>
        </pc:spChg>
        <pc:spChg chg="mod">
          <ac:chgData name="Amy Doneen" userId="3cf40fa7-752e-417a-a77a-5d001f70783d" providerId="ADAL" clId="{3A85D7AF-F1EB-4755-BFF8-E2E72328502A}" dt="2020-03-09T19:40:53.235" v="16086" actId="27636"/>
          <ac:spMkLst>
            <pc:docMk/>
            <pc:sldMk cId="624312489" sldId="561"/>
            <ac:spMk id="3" creationId="{53B7B130-CD54-484E-8430-1721093D3A1D}"/>
          </ac:spMkLst>
        </pc:spChg>
      </pc:sldChg>
      <pc:sldChg chg="addSp modSp add del ord">
        <pc:chgData name="Amy Doneen" userId="3cf40fa7-752e-417a-a77a-5d001f70783d" providerId="ADAL" clId="{3A85D7AF-F1EB-4755-BFF8-E2E72328502A}" dt="2020-03-09T19:34:29.856" v="16031" actId="2696"/>
        <pc:sldMkLst>
          <pc:docMk/>
          <pc:sldMk cId="1279894705" sldId="562"/>
        </pc:sldMkLst>
        <pc:spChg chg="mod">
          <ac:chgData name="Amy Doneen" userId="3cf40fa7-752e-417a-a77a-5d001f70783d" providerId="ADAL" clId="{3A85D7AF-F1EB-4755-BFF8-E2E72328502A}" dt="2020-03-09T19:32:41.944" v="16030"/>
          <ac:spMkLst>
            <pc:docMk/>
            <pc:sldMk cId="1279894705" sldId="562"/>
            <ac:spMk id="3" creationId="{53B7B130-CD54-484E-8430-1721093D3A1D}"/>
          </ac:spMkLst>
        </pc:spChg>
        <pc:spChg chg="add mod">
          <ac:chgData name="Amy Doneen" userId="3cf40fa7-752e-417a-a77a-5d001f70783d" providerId="ADAL" clId="{3A85D7AF-F1EB-4755-BFF8-E2E72328502A}" dt="2020-03-09T19:30:58.345" v="15978" actId="1076"/>
          <ac:spMkLst>
            <pc:docMk/>
            <pc:sldMk cId="1279894705" sldId="562"/>
            <ac:spMk id="5" creationId="{7CE46BD6-DCCD-4014-9FF6-76667F2A571D}"/>
          </ac:spMkLst>
        </pc:spChg>
      </pc:sldChg>
      <pc:sldChg chg="delSp modSp add">
        <pc:chgData name="Amy Doneen" userId="3cf40fa7-752e-417a-a77a-5d001f70783d" providerId="ADAL" clId="{3A85D7AF-F1EB-4755-BFF8-E2E72328502A}" dt="2020-03-11T04:33:30.240" v="24077" actId="20577"/>
        <pc:sldMkLst>
          <pc:docMk/>
          <pc:sldMk cId="1118971067" sldId="563"/>
        </pc:sldMkLst>
        <pc:spChg chg="mod">
          <ac:chgData name="Amy Doneen" userId="3cf40fa7-752e-417a-a77a-5d001f70783d" providerId="ADAL" clId="{3A85D7AF-F1EB-4755-BFF8-E2E72328502A}" dt="2020-03-11T04:33:30.240" v="24077" actId="20577"/>
          <ac:spMkLst>
            <pc:docMk/>
            <pc:sldMk cId="1118971067" sldId="563"/>
            <ac:spMk id="2" creationId="{84B4AE2A-64FC-48D0-8B73-B7B83CB66CDB}"/>
          </ac:spMkLst>
        </pc:spChg>
        <pc:spChg chg="del">
          <ac:chgData name="Amy Doneen" userId="3cf40fa7-752e-417a-a77a-5d001f70783d" providerId="ADAL" clId="{3A85D7AF-F1EB-4755-BFF8-E2E72328502A}" dt="2020-03-09T19:23:58.238" v="15677"/>
          <ac:spMkLst>
            <pc:docMk/>
            <pc:sldMk cId="1118971067" sldId="563"/>
            <ac:spMk id="3" creationId="{1AA8AB4C-17D1-42D0-8898-306C87BE1D88}"/>
          </ac:spMkLst>
        </pc:spChg>
      </pc:sldChg>
      <pc:sldChg chg="modSp add">
        <pc:chgData name="Amy Doneen" userId="3cf40fa7-752e-417a-a77a-5d001f70783d" providerId="ADAL" clId="{3A85D7AF-F1EB-4755-BFF8-E2E72328502A}" dt="2020-03-11T04:34:30.651" v="24087" actId="20577"/>
        <pc:sldMkLst>
          <pc:docMk/>
          <pc:sldMk cId="2388824709" sldId="564"/>
        </pc:sldMkLst>
        <pc:spChg chg="mod">
          <ac:chgData name="Amy Doneen" userId="3cf40fa7-752e-417a-a77a-5d001f70783d" providerId="ADAL" clId="{3A85D7AF-F1EB-4755-BFF8-E2E72328502A}" dt="2020-03-09T19:52:13.088" v="16982" actId="20577"/>
          <ac:spMkLst>
            <pc:docMk/>
            <pc:sldMk cId="2388824709" sldId="564"/>
            <ac:spMk id="2" creationId="{26960876-0FBB-4816-BE78-1F96C0ECDBEC}"/>
          </ac:spMkLst>
        </pc:spChg>
        <pc:spChg chg="mod">
          <ac:chgData name="Amy Doneen" userId="3cf40fa7-752e-417a-a77a-5d001f70783d" providerId="ADAL" clId="{3A85D7AF-F1EB-4755-BFF8-E2E72328502A}" dt="2020-03-11T04:34:30.651" v="24087" actId="20577"/>
          <ac:spMkLst>
            <pc:docMk/>
            <pc:sldMk cId="2388824709" sldId="564"/>
            <ac:spMk id="3" creationId="{53B7B130-CD54-484E-8430-1721093D3A1D}"/>
          </ac:spMkLst>
        </pc:spChg>
      </pc:sldChg>
      <pc:sldChg chg="add del">
        <pc:chgData name="Amy Doneen" userId="3cf40fa7-752e-417a-a77a-5d001f70783d" providerId="ADAL" clId="{3A85D7AF-F1EB-4755-BFF8-E2E72328502A}" dt="2020-03-09T19:40:28.085" v="16084" actId="2696"/>
        <pc:sldMkLst>
          <pc:docMk/>
          <pc:sldMk cId="2718163222" sldId="565"/>
        </pc:sldMkLst>
      </pc:sldChg>
      <pc:sldChg chg="modSp add">
        <pc:chgData name="Amy Doneen" userId="3cf40fa7-752e-417a-a77a-5d001f70783d" providerId="ADAL" clId="{3A85D7AF-F1EB-4755-BFF8-E2E72328502A}" dt="2020-03-11T04:38:04.343" v="24316" actId="113"/>
        <pc:sldMkLst>
          <pc:docMk/>
          <pc:sldMk cId="1882045287" sldId="566"/>
        </pc:sldMkLst>
        <pc:spChg chg="mod">
          <ac:chgData name="Amy Doneen" userId="3cf40fa7-752e-417a-a77a-5d001f70783d" providerId="ADAL" clId="{3A85D7AF-F1EB-4755-BFF8-E2E72328502A}" dt="2020-03-11T04:38:04.343" v="24316" actId="113"/>
          <ac:spMkLst>
            <pc:docMk/>
            <pc:sldMk cId="1882045287" sldId="566"/>
            <ac:spMk id="6" creationId="{C8120AEE-0B6B-43FB-AD99-3CFDBB8083C3}"/>
          </ac:spMkLst>
        </pc:spChg>
      </pc:sldChg>
      <pc:sldChg chg="addSp delSp modSp add">
        <pc:chgData name="Amy Doneen" userId="3cf40fa7-752e-417a-a77a-5d001f70783d" providerId="ADAL" clId="{3A85D7AF-F1EB-4755-BFF8-E2E72328502A}" dt="2020-03-10T01:47:05.768" v="22775" actId="5793"/>
        <pc:sldMkLst>
          <pc:docMk/>
          <pc:sldMk cId="3297264905" sldId="567"/>
        </pc:sldMkLst>
        <pc:spChg chg="del">
          <ac:chgData name="Amy Doneen" userId="3cf40fa7-752e-417a-a77a-5d001f70783d" providerId="ADAL" clId="{3A85D7AF-F1EB-4755-BFF8-E2E72328502A}" dt="2020-03-09T19:43:28.245" v="16089"/>
          <ac:spMkLst>
            <pc:docMk/>
            <pc:sldMk cId="3297264905" sldId="567"/>
            <ac:spMk id="3" creationId="{53B7B130-CD54-484E-8430-1721093D3A1D}"/>
          </ac:spMkLst>
        </pc:spChg>
        <pc:spChg chg="add mod">
          <ac:chgData name="Amy Doneen" userId="3cf40fa7-752e-417a-a77a-5d001f70783d" providerId="ADAL" clId="{3A85D7AF-F1EB-4755-BFF8-E2E72328502A}" dt="2020-03-10T01:47:05.768" v="22775" actId="5793"/>
          <ac:spMkLst>
            <pc:docMk/>
            <pc:sldMk cId="3297264905" sldId="567"/>
            <ac:spMk id="5" creationId="{15A3404A-FE60-4310-BCBD-6BD91B1496CD}"/>
          </ac:spMkLst>
        </pc:spChg>
        <pc:spChg chg="add del mod">
          <ac:chgData name="Amy Doneen" userId="3cf40fa7-752e-417a-a77a-5d001f70783d" providerId="ADAL" clId="{3A85D7AF-F1EB-4755-BFF8-E2E72328502A}" dt="2020-03-09T19:43:31.825" v="16090"/>
          <ac:spMkLst>
            <pc:docMk/>
            <pc:sldMk cId="3297264905" sldId="567"/>
            <ac:spMk id="6" creationId="{9A1E5A21-F80C-41C3-816A-ECE9CE0A146A}"/>
          </ac:spMkLst>
        </pc:spChg>
      </pc:sldChg>
      <pc:sldChg chg="addSp modSp add ord">
        <pc:chgData name="Amy Doneen" userId="3cf40fa7-752e-417a-a77a-5d001f70783d" providerId="ADAL" clId="{3A85D7AF-F1EB-4755-BFF8-E2E72328502A}" dt="2020-03-09T21:02:46.177" v="18996" actId="20577"/>
        <pc:sldMkLst>
          <pc:docMk/>
          <pc:sldMk cId="2668793763" sldId="568"/>
        </pc:sldMkLst>
        <pc:spChg chg="mod">
          <ac:chgData name="Amy Doneen" userId="3cf40fa7-752e-417a-a77a-5d001f70783d" providerId="ADAL" clId="{3A85D7AF-F1EB-4755-BFF8-E2E72328502A}" dt="2020-03-09T20:20:00.421" v="18337" actId="27636"/>
          <ac:spMkLst>
            <pc:docMk/>
            <pc:sldMk cId="2668793763" sldId="568"/>
            <ac:spMk id="2" creationId="{945EB8E4-30F7-497E-BDDD-C46A872824BA}"/>
          </ac:spMkLst>
        </pc:spChg>
        <pc:spChg chg="mod">
          <ac:chgData name="Amy Doneen" userId="3cf40fa7-752e-417a-a77a-5d001f70783d" providerId="ADAL" clId="{3A85D7AF-F1EB-4755-BFF8-E2E72328502A}" dt="2020-03-09T21:02:46.177" v="18996" actId="20577"/>
          <ac:spMkLst>
            <pc:docMk/>
            <pc:sldMk cId="2668793763" sldId="568"/>
            <ac:spMk id="3" creationId="{C358DFCD-0C92-436E-ACEC-277335A0BF7D}"/>
          </ac:spMkLst>
        </pc:spChg>
        <pc:spChg chg="add mod">
          <ac:chgData name="Amy Doneen" userId="3cf40fa7-752e-417a-a77a-5d001f70783d" providerId="ADAL" clId="{3A85D7AF-F1EB-4755-BFF8-E2E72328502A}" dt="2020-03-09T20:17:40.902" v="18197" actId="1076"/>
          <ac:spMkLst>
            <pc:docMk/>
            <pc:sldMk cId="2668793763" sldId="568"/>
            <ac:spMk id="4" creationId="{95A927EE-32BF-4C20-A6A3-309B96AF2AE5}"/>
          </ac:spMkLst>
        </pc:spChg>
      </pc:sldChg>
      <pc:sldChg chg="modSp add">
        <pc:chgData name="Amy Doneen" userId="3cf40fa7-752e-417a-a77a-5d001f70783d" providerId="ADAL" clId="{3A85D7AF-F1EB-4755-BFF8-E2E72328502A}" dt="2020-03-09T20:34:28.986" v="18540" actId="27636"/>
        <pc:sldMkLst>
          <pc:docMk/>
          <pc:sldMk cId="1585831113" sldId="569"/>
        </pc:sldMkLst>
        <pc:spChg chg="mod">
          <ac:chgData name="Amy Doneen" userId="3cf40fa7-752e-417a-a77a-5d001f70783d" providerId="ADAL" clId="{3A85D7AF-F1EB-4755-BFF8-E2E72328502A}" dt="2020-03-09T20:34:28.986" v="18540" actId="27636"/>
          <ac:spMkLst>
            <pc:docMk/>
            <pc:sldMk cId="1585831113" sldId="569"/>
            <ac:spMk id="3" creationId="{C358DFCD-0C92-436E-ACEC-277335A0BF7D}"/>
          </ac:spMkLst>
        </pc:spChg>
      </pc:sldChg>
      <pc:sldChg chg="modSp add del">
        <pc:chgData name="Amy Doneen" userId="3cf40fa7-752e-417a-a77a-5d001f70783d" providerId="ADAL" clId="{3A85D7AF-F1EB-4755-BFF8-E2E72328502A}" dt="2020-03-09T20:48:09.574" v="18729" actId="2696"/>
        <pc:sldMkLst>
          <pc:docMk/>
          <pc:sldMk cId="1507992274" sldId="570"/>
        </pc:sldMkLst>
        <pc:spChg chg="mod">
          <ac:chgData name="Amy Doneen" userId="3cf40fa7-752e-417a-a77a-5d001f70783d" providerId="ADAL" clId="{3A85D7AF-F1EB-4755-BFF8-E2E72328502A}" dt="2020-03-09T20:29:35.505" v="18368" actId="20577"/>
          <ac:spMkLst>
            <pc:docMk/>
            <pc:sldMk cId="1507992274" sldId="570"/>
            <ac:spMk id="3" creationId="{C358DFCD-0C92-436E-ACEC-277335A0BF7D}"/>
          </ac:spMkLst>
        </pc:spChg>
      </pc:sldChg>
      <pc:sldChg chg="modSp add del">
        <pc:chgData name="Amy Doneen" userId="3cf40fa7-752e-417a-a77a-5d001f70783d" providerId="ADAL" clId="{3A85D7AF-F1EB-4755-BFF8-E2E72328502A}" dt="2020-03-09T20:46:57.091" v="18724" actId="2696"/>
        <pc:sldMkLst>
          <pc:docMk/>
          <pc:sldMk cId="1043058565" sldId="571"/>
        </pc:sldMkLst>
        <pc:spChg chg="mod">
          <ac:chgData name="Amy Doneen" userId="3cf40fa7-752e-417a-a77a-5d001f70783d" providerId="ADAL" clId="{3A85D7AF-F1EB-4755-BFF8-E2E72328502A}" dt="2020-03-09T20:39:37.069" v="18705" actId="27636"/>
          <ac:spMkLst>
            <pc:docMk/>
            <pc:sldMk cId="1043058565" sldId="571"/>
            <ac:spMk id="3" creationId="{C358DFCD-0C92-436E-ACEC-277335A0BF7D}"/>
          </ac:spMkLst>
        </pc:spChg>
      </pc:sldChg>
      <pc:sldChg chg="addSp delSp modSp add">
        <pc:chgData name="Amy Doneen" userId="3cf40fa7-752e-417a-a77a-5d001f70783d" providerId="ADAL" clId="{3A85D7AF-F1EB-4755-BFF8-E2E72328502A}" dt="2020-03-09T20:46:51.034" v="18723" actId="1076"/>
        <pc:sldMkLst>
          <pc:docMk/>
          <pc:sldMk cId="274561607" sldId="572"/>
        </pc:sldMkLst>
        <pc:spChg chg="del mod">
          <ac:chgData name="Amy Doneen" userId="3cf40fa7-752e-417a-a77a-5d001f70783d" providerId="ADAL" clId="{3A85D7AF-F1EB-4755-BFF8-E2E72328502A}" dt="2020-03-09T20:44:55.973" v="18709"/>
          <ac:spMkLst>
            <pc:docMk/>
            <pc:sldMk cId="274561607" sldId="572"/>
            <ac:spMk id="3" creationId="{C358DFCD-0C92-436E-ACEC-277335A0BF7D}"/>
          </ac:spMkLst>
        </pc:spChg>
        <pc:spChg chg="add mod">
          <ac:chgData name="Amy Doneen" userId="3cf40fa7-752e-417a-a77a-5d001f70783d" providerId="ADAL" clId="{3A85D7AF-F1EB-4755-BFF8-E2E72328502A}" dt="2020-03-09T20:46:51.034" v="18723" actId="1076"/>
          <ac:spMkLst>
            <pc:docMk/>
            <pc:sldMk cId="274561607" sldId="572"/>
            <ac:spMk id="6" creationId="{302BA351-7BCA-4A5E-8EF1-868C5755AAB8}"/>
          </ac:spMkLst>
        </pc:spChg>
        <pc:picChg chg="add mod">
          <ac:chgData name="Amy Doneen" userId="3cf40fa7-752e-417a-a77a-5d001f70783d" providerId="ADAL" clId="{3A85D7AF-F1EB-4755-BFF8-E2E72328502A}" dt="2020-03-09T20:46:03.128" v="18714" actId="14100"/>
          <ac:picMkLst>
            <pc:docMk/>
            <pc:sldMk cId="274561607" sldId="572"/>
            <ac:picMk id="5" creationId="{8F518299-C2AB-439C-B617-1AF2045E6D24}"/>
          </ac:picMkLst>
        </pc:picChg>
      </pc:sldChg>
      <pc:sldChg chg="modSp add">
        <pc:chgData name="Amy Doneen" userId="3cf40fa7-752e-417a-a77a-5d001f70783d" providerId="ADAL" clId="{3A85D7AF-F1EB-4755-BFF8-E2E72328502A}" dt="2020-03-09T21:02:02.438" v="18988" actId="1076"/>
        <pc:sldMkLst>
          <pc:docMk/>
          <pc:sldMk cId="3484453287" sldId="573"/>
        </pc:sldMkLst>
        <pc:spChg chg="mod">
          <ac:chgData name="Amy Doneen" userId="3cf40fa7-752e-417a-a77a-5d001f70783d" providerId="ADAL" clId="{3A85D7AF-F1EB-4755-BFF8-E2E72328502A}" dt="2020-03-09T21:02:02.438" v="18988" actId="1076"/>
          <ac:spMkLst>
            <pc:docMk/>
            <pc:sldMk cId="3484453287" sldId="573"/>
            <ac:spMk id="4" creationId="{E63251F2-2218-432D-8B4D-FC6B69847B98}"/>
          </ac:spMkLst>
        </pc:spChg>
      </pc:sldChg>
      <pc:sldChg chg="delSp modSp add">
        <pc:chgData name="Amy Doneen" userId="3cf40fa7-752e-417a-a77a-5d001f70783d" providerId="ADAL" clId="{3A85D7AF-F1EB-4755-BFF8-E2E72328502A}" dt="2020-03-09T22:25:27.856" v="19336" actId="122"/>
        <pc:sldMkLst>
          <pc:docMk/>
          <pc:sldMk cId="2320958459" sldId="574"/>
        </pc:sldMkLst>
        <pc:spChg chg="mod">
          <ac:chgData name="Amy Doneen" userId="3cf40fa7-752e-417a-a77a-5d001f70783d" providerId="ADAL" clId="{3A85D7AF-F1EB-4755-BFF8-E2E72328502A}" dt="2020-03-09T22:25:27.856" v="19336" actId="122"/>
          <ac:spMkLst>
            <pc:docMk/>
            <pc:sldMk cId="2320958459" sldId="574"/>
            <ac:spMk id="2" creationId="{B6C37545-36A7-44C4-9966-00F1F486362E}"/>
          </ac:spMkLst>
        </pc:spChg>
        <pc:spChg chg="del">
          <ac:chgData name="Amy Doneen" userId="3cf40fa7-752e-417a-a77a-5d001f70783d" providerId="ADAL" clId="{3A85D7AF-F1EB-4755-BFF8-E2E72328502A}" dt="2020-03-09T22:25:18.878" v="19333"/>
          <ac:spMkLst>
            <pc:docMk/>
            <pc:sldMk cId="2320958459" sldId="574"/>
            <ac:spMk id="3" creationId="{47478E0F-97E2-4279-B4D2-359041C41AD2}"/>
          </ac:spMkLst>
        </pc:spChg>
      </pc:sldChg>
      <pc:sldChg chg="modSp add del">
        <pc:chgData name="Amy Doneen" userId="3cf40fa7-752e-417a-a77a-5d001f70783d" providerId="ADAL" clId="{3A85D7AF-F1EB-4755-BFF8-E2E72328502A}" dt="2020-03-09T22:34:34.585" v="19894" actId="2696"/>
        <pc:sldMkLst>
          <pc:docMk/>
          <pc:sldMk cId="1054190329" sldId="575"/>
        </pc:sldMkLst>
        <pc:spChg chg="mod">
          <ac:chgData name="Amy Doneen" userId="3cf40fa7-752e-417a-a77a-5d001f70783d" providerId="ADAL" clId="{3A85D7AF-F1EB-4755-BFF8-E2E72328502A}" dt="2020-03-09T22:34:28.132" v="19892" actId="20577"/>
          <ac:spMkLst>
            <pc:docMk/>
            <pc:sldMk cId="1054190329" sldId="575"/>
            <ac:spMk id="3" creationId="{62BBB601-E308-46C9-B6ED-07A5B1CB769D}"/>
          </ac:spMkLst>
        </pc:spChg>
      </pc:sldChg>
      <pc:sldChg chg="modSp add">
        <pc:chgData name="Amy Doneen" userId="3cf40fa7-752e-417a-a77a-5d001f70783d" providerId="ADAL" clId="{3A85D7AF-F1EB-4755-BFF8-E2E72328502A}" dt="2020-03-09T22:33:46.171" v="19883" actId="20577"/>
        <pc:sldMkLst>
          <pc:docMk/>
          <pc:sldMk cId="3430082679" sldId="576"/>
        </pc:sldMkLst>
        <pc:spChg chg="mod">
          <ac:chgData name="Amy Doneen" userId="3cf40fa7-752e-417a-a77a-5d001f70783d" providerId="ADAL" clId="{3A85D7AF-F1EB-4755-BFF8-E2E72328502A}" dt="2020-03-09T22:33:46.171" v="19883" actId="20577"/>
          <ac:spMkLst>
            <pc:docMk/>
            <pc:sldMk cId="3430082679" sldId="576"/>
            <ac:spMk id="3" creationId="{62BBB601-E308-46C9-B6ED-07A5B1CB769D}"/>
          </ac:spMkLst>
        </pc:spChg>
      </pc:sldChg>
      <pc:sldChg chg="modSp add">
        <pc:chgData name="Amy Doneen" userId="3cf40fa7-752e-417a-a77a-5d001f70783d" providerId="ADAL" clId="{3A85D7AF-F1EB-4755-BFF8-E2E72328502A}" dt="2020-03-09T22:41:43.570" v="19959" actId="122"/>
        <pc:sldMkLst>
          <pc:docMk/>
          <pc:sldMk cId="3393073140" sldId="577"/>
        </pc:sldMkLst>
        <pc:spChg chg="mod">
          <ac:chgData name="Amy Doneen" userId="3cf40fa7-752e-417a-a77a-5d001f70783d" providerId="ADAL" clId="{3A85D7AF-F1EB-4755-BFF8-E2E72328502A}" dt="2020-03-09T22:41:43.570" v="19959" actId="122"/>
          <ac:spMkLst>
            <pc:docMk/>
            <pc:sldMk cId="3393073140" sldId="577"/>
            <ac:spMk id="3" creationId="{62BBB601-E308-46C9-B6ED-07A5B1CB769D}"/>
          </ac:spMkLst>
        </pc:spChg>
      </pc:sldChg>
      <pc:sldChg chg="modSp add">
        <pc:chgData name="Amy Doneen" userId="3cf40fa7-752e-417a-a77a-5d001f70783d" providerId="ADAL" clId="{3A85D7AF-F1EB-4755-BFF8-E2E72328502A}" dt="2020-03-09T22:45:28.223" v="19990" actId="20577"/>
        <pc:sldMkLst>
          <pc:docMk/>
          <pc:sldMk cId="445651925" sldId="578"/>
        </pc:sldMkLst>
        <pc:spChg chg="mod">
          <ac:chgData name="Amy Doneen" userId="3cf40fa7-752e-417a-a77a-5d001f70783d" providerId="ADAL" clId="{3A85D7AF-F1EB-4755-BFF8-E2E72328502A}" dt="2020-03-09T22:45:28.223" v="19990" actId="20577"/>
          <ac:spMkLst>
            <pc:docMk/>
            <pc:sldMk cId="445651925" sldId="578"/>
            <ac:spMk id="3" creationId="{62BBB601-E308-46C9-B6ED-07A5B1CB769D}"/>
          </ac:spMkLst>
        </pc:spChg>
      </pc:sldChg>
      <pc:sldChg chg="add del">
        <pc:chgData name="Amy Doneen" userId="3cf40fa7-752e-417a-a77a-5d001f70783d" providerId="ADAL" clId="{3A85D7AF-F1EB-4755-BFF8-E2E72328502A}" dt="2020-03-09T22:51:15.103" v="20124" actId="2696"/>
        <pc:sldMkLst>
          <pc:docMk/>
          <pc:sldMk cId="3794206546" sldId="579"/>
        </pc:sldMkLst>
      </pc:sldChg>
      <pc:sldChg chg="add del">
        <pc:chgData name="Amy Doneen" userId="3cf40fa7-752e-417a-a77a-5d001f70783d" providerId="ADAL" clId="{3A85D7AF-F1EB-4755-BFF8-E2E72328502A}" dt="2020-03-09T22:51:15.103" v="20124" actId="2696"/>
        <pc:sldMkLst>
          <pc:docMk/>
          <pc:sldMk cId="1268889897" sldId="580"/>
        </pc:sldMkLst>
      </pc:sldChg>
      <pc:sldChg chg="modSp add">
        <pc:chgData name="Amy Doneen" userId="3cf40fa7-752e-417a-a77a-5d001f70783d" providerId="ADAL" clId="{3A85D7AF-F1EB-4755-BFF8-E2E72328502A}" dt="2020-03-09T22:51:09.173" v="20123" actId="6549"/>
        <pc:sldMkLst>
          <pc:docMk/>
          <pc:sldMk cId="3299238928" sldId="581"/>
        </pc:sldMkLst>
        <pc:spChg chg="mod">
          <ac:chgData name="Amy Doneen" userId="3cf40fa7-752e-417a-a77a-5d001f70783d" providerId="ADAL" clId="{3A85D7AF-F1EB-4755-BFF8-E2E72328502A}" dt="2020-03-09T22:51:09.173" v="20123" actId="6549"/>
          <ac:spMkLst>
            <pc:docMk/>
            <pc:sldMk cId="3299238928" sldId="581"/>
            <ac:spMk id="3" creationId="{5B7CE297-6CDF-4C57-A789-B17BCDE20858}"/>
          </ac:spMkLst>
        </pc:spChg>
      </pc:sldChg>
      <pc:sldChg chg="addSp modSp add">
        <pc:chgData name="Amy Doneen" userId="3cf40fa7-752e-417a-a77a-5d001f70783d" providerId="ADAL" clId="{3A85D7AF-F1EB-4755-BFF8-E2E72328502A}" dt="2020-03-11T03:42:05.082" v="23009" actId="20577"/>
        <pc:sldMkLst>
          <pc:docMk/>
          <pc:sldMk cId="162904925" sldId="582"/>
        </pc:sldMkLst>
        <pc:spChg chg="mod">
          <ac:chgData name="Amy Doneen" userId="3cf40fa7-752e-417a-a77a-5d001f70783d" providerId="ADAL" clId="{3A85D7AF-F1EB-4755-BFF8-E2E72328502A}" dt="2020-03-09T23:36:31.257" v="21609" actId="1076"/>
          <ac:spMkLst>
            <pc:docMk/>
            <pc:sldMk cId="162904925" sldId="582"/>
            <ac:spMk id="2" creationId="{7DE9905B-2F51-42F5-898D-0A15A854DB98}"/>
          </ac:spMkLst>
        </pc:spChg>
        <pc:spChg chg="mod">
          <ac:chgData name="Amy Doneen" userId="3cf40fa7-752e-417a-a77a-5d001f70783d" providerId="ADAL" clId="{3A85D7AF-F1EB-4755-BFF8-E2E72328502A}" dt="2020-03-11T03:42:05.082" v="23009" actId="20577"/>
          <ac:spMkLst>
            <pc:docMk/>
            <pc:sldMk cId="162904925" sldId="582"/>
            <ac:spMk id="3" creationId="{01836016-F1C8-4CF3-80A0-8B2DBADDB870}"/>
          </ac:spMkLst>
        </pc:spChg>
        <pc:spChg chg="add mod">
          <ac:chgData name="Amy Doneen" userId="3cf40fa7-752e-417a-a77a-5d001f70783d" providerId="ADAL" clId="{3A85D7AF-F1EB-4755-BFF8-E2E72328502A}" dt="2020-03-11T03:36:07.774" v="22882" actId="20577"/>
          <ac:spMkLst>
            <pc:docMk/>
            <pc:sldMk cId="162904925" sldId="582"/>
            <ac:spMk id="4" creationId="{54FED3F1-56F3-4535-A828-C1B6C273E930}"/>
          </ac:spMkLst>
        </pc:spChg>
        <pc:spChg chg="add mod">
          <ac:chgData name="Amy Doneen" userId="3cf40fa7-752e-417a-a77a-5d001f70783d" providerId="ADAL" clId="{3A85D7AF-F1EB-4755-BFF8-E2E72328502A}" dt="2020-03-09T23:36:38.564" v="21610" actId="767"/>
          <ac:spMkLst>
            <pc:docMk/>
            <pc:sldMk cId="162904925" sldId="582"/>
            <ac:spMk id="5" creationId="{3125732D-6B47-432F-81FE-48A94764E3F6}"/>
          </ac:spMkLst>
        </pc:spChg>
      </pc:sldChg>
      <pc:sldChg chg="addSp modSp add">
        <pc:chgData name="Amy Doneen" userId="3cf40fa7-752e-417a-a77a-5d001f70783d" providerId="ADAL" clId="{3A85D7AF-F1EB-4755-BFF8-E2E72328502A}" dt="2020-03-10T00:00:03.327" v="21888" actId="20577"/>
        <pc:sldMkLst>
          <pc:docMk/>
          <pc:sldMk cId="1328162014" sldId="583"/>
        </pc:sldMkLst>
        <pc:spChg chg="mod">
          <ac:chgData name="Amy Doneen" userId="3cf40fa7-752e-417a-a77a-5d001f70783d" providerId="ADAL" clId="{3A85D7AF-F1EB-4755-BFF8-E2E72328502A}" dt="2020-03-09T23:43:08.770" v="21692" actId="27636"/>
          <ac:spMkLst>
            <pc:docMk/>
            <pc:sldMk cId="1328162014" sldId="583"/>
            <ac:spMk id="3" creationId="{01836016-F1C8-4CF3-80A0-8B2DBADDB870}"/>
          </ac:spMkLst>
        </pc:spChg>
        <pc:spChg chg="add mod">
          <ac:chgData name="Amy Doneen" userId="3cf40fa7-752e-417a-a77a-5d001f70783d" providerId="ADAL" clId="{3A85D7AF-F1EB-4755-BFF8-E2E72328502A}" dt="2020-03-10T00:00:03.327" v="21888" actId="20577"/>
          <ac:spMkLst>
            <pc:docMk/>
            <pc:sldMk cId="1328162014" sldId="583"/>
            <ac:spMk id="6" creationId="{5A3D94BE-C62E-4B24-98B7-8CCA37823BD1}"/>
          </ac:spMkLst>
        </pc:spChg>
      </pc:sldChg>
      <pc:sldChg chg="addSp modSp add">
        <pc:chgData name="Amy Doneen" userId="3cf40fa7-752e-417a-a77a-5d001f70783d" providerId="ADAL" clId="{3A85D7AF-F1EB-4755-BFF8-E2E72328502A}" dt="2020-03-09T23:59:08.099" v="21868" actId="20577"/>
        <pc:sldMkLst>
          <pc:docMk/>
          <pc:sldMk cId="2428798951" sldId="584"/>
        </pc:sldMkLst>
        <pc:spChg chg="add mod">
          <ac:chgData name="Amy Doneen" userId="3cf40fa7-752e-417a-a77a-5d001f70783d" providerId="ADAL" clId="{3A85D7AF-F1EB-4755-BFF8-E2E72328502A}" dt="2020-03-09T23:59:08.099" v="21868" actId="20577"/>
          <ac:spMkLst>
            <pc:docMk/>
            <pc:sldMk cId="2428798951" sldId="584"/>
            <ac:spMk id="6" creationId="{19D0077F-9685-44B4-9304-B96733A4CD98}"/>
          </ac:spMkLst>
        </pc:spChg>
      </pc:sldChg>
      <pc:sldChg chg="addSp modSp add del">
        <pc:chgData name="Amy Doneen" userId="3cf40fa7-752e-417a-a77a-5d001f70783d" providerId="ADAL" clId="{3A85D7AF-F1EB-4755-BFF8-E2E72328502A}" dt="2020-03-09T23:54:04.227" v="21712" actId="2696"/>
        <pc:sldMkLst>
          <pc:docMk/>
          <pc:sldMk cId="1527904186" sldId="585"/>
        </pc:sldMkLst>
        <pc:picChg chg="add mod">
          <ac:chgData name="Amy Doneen" userId="3cf40fa7-752e-417a-a77a-5d001f70783d" providerId="ADAL" clId="{3A85D7AF-F1EB-4755-BFF8-E2E72328502A}" dt="2020-03-09T23:49:21.625" v="21702" actId="1076"/>
          <ac:picMkLst>
            <pc:docMk/>
            <pc:sldMk cId="1527904186" sldId="585"/>
            <ac:picMk id="6" creationId="{E3F177AE-7B4D-40C9-8A66-C10B5B8F202E}"/>
          </ac:picMkLst>
        </pc:picChg>
      </pc:sldChg>
      <pc:sldChg chg="addSp delSp modSp add ord">
        <pc:chgData name="Amy Doneen" userId="3cf40fa7-752e-417a-a77a-5d001f70783d" providerId="ADAL" clId="{3A85D7AF-F1EB-4755-BFF8-E2E72328502A}" dt="2020-03-11T03:41:18.269" v="23003"/>
        <pc:sldMkLst>
          <pc:docMk/>
          <pc:sldMk cId="3308635978" sldId="586"/>
        </pc:sldMkLst>
        <pc:spChg chg="mod">
          <ac:chgData name="Amy Doneen" userId="3cf40fa7-752e-417a-a77a-5d001f70783d" providerId="ADAL" clId="{3A85D7AF-F1EB-4755-BFF8-E2E72328502A}" dt="2020-03-11T03:41:05.371" v="23000" actId="27636"/>
          <ac:spMkLst>
            <pc:docMk/>
            <pc:sldMk cId="3308635978" sldId="586"/>
            <ac:spMk id="2" creationId="{7DE9905B-2F51-42F5-898D-0A15A854DB98}"/>
          </ac:spMkLst>
        </pc:spChg>
        <pc:spChg chg="del">
          <ac:chgData name="Amy Doneen" userId="3cf40fa7-752e-417a-a77a-5d001f70783d" providerId="ADAL" clId="{3A85D7AF-F1EB-4755-BFF8-E2E72328502A}" dt="2020-03-11T03:37:57.321" v="22907"/>
          <ac:spMkLst>
            <pc:docMk/>
            <pc:sldMk cId="3308635978" sldId="586"/>
            <ac:spMk id="3" creationId="{01836016-F1C8-4CF3-80A0-8B2DBADDB870}"/>
          </ac:spMkLst>
        </pc:spChg>
        <pc:spChg chg="add mod">
          <ac:chgData name="Amy Doneen" userId="3cf40fa7-752e-417a-a77a-5d001f70783d" providerId="ADAL" clId="{3A85D7AF-F1EB-4755-BFF8-E2E72328502A}" dt="2020-03-11T03:38:08.786" v="22909" actId="1076"/>
          <ac:spMkLst>
            <pc:docMk/>
            <pc:sldMk cId="3308635978" sldId="586"/>
            <ac:spMk id="8" creationId="{23343F88-4A50-4BE4-8828-1767A1907360}"/>
          </ac:spMkLst>
        </pc:spChg>
        <pc:spChg chg="add mod">
          <ac:chgData name="Amy Doneen" userId="3cf40fa7-752e-417a-a77a-5d001f70783d" providerId="ADAL" clId="{3A85D7AF-F1EB-4755-BFF8-E2E72328502A}" dt="2020-03-11T03:38:13.961" v="22910" actId="1076"/>
          <ac:spMkLst>
            <pc:docMk/>
            <pc:sldMk cId="3308635978" sldId="586"/>
            <ac:spMk id="9" creationId="{72DEDEBC-F52D-4EAE-AACB-17FCA15474D2}"/>
          </ac:spMkLst>
        </pc:spChg>
        <pc:spChg chg="add mod">
          <ac:chgData name="Amy Doneen" userId="3cf40fa7-752e-417a-a77a-5d001f70783d" providerId="ADAL" clId="{3A85D7AF-F1EB-4755-BFF8-E2E72328502A}" dt="2020-03-11T03:38:18.474" v="22911" actId="1076"/>
          <ac:spMkLst>
            <pc:docMk/>
            <pc:sldMk cId="3308635978" sldId="586"/>
            <ac:spMk id="10" creationId="{6147ABBD-FD42-4433-B616-1C76992F3642}"/>
          </ac:spMkLst>
        </pc:spChg>
        <pc:spChg chg="add del mod">
          <ac:chgData name="Amy Doneen" userId="3cf40fa7-752e-417a-a77a-5d001f70783d" providerId="ADAL" clId="{3A85D7AF-F1EB-4755-BFF8-E2E72328502A}" dt="2020-03-11T03:38:00.065" v="22908"/>
          <ac:spMkLst>
            <pc:docMk/>
            <pc:sldMk cId="3308635978" sldId="586"/>
            <ac:spMk id="11" creationId="{C0B35D9B-E952-4A39-B9F6-FE2D3A550145}"/>
          </ac:spMkLst>
        </pc:spChg>
        <pc:spChg chg="add mod">
          <ac:chgData name="Amy Doneen" userId="3cf40fa7-752e-417a-a77a-5d001f70783d" providerId="ADAL" clId="{3A85D7AF-F1EB-4755-BFF8-E2E72328502A}" dt="2020-03-11T03:39:47.469" v="22977" actId="1076"/>
          <ac:spMkLst>
            <pc:docMk/>
            <pc:sldMk cId="3308635978" sldId="586"/>
            <ac:spMk id="12" creationId="{DCBE125D-9D61-4909-83B9-D49D71574E2B}"/>
          </ac:spMkLst>
        </pc:spChg>
        <pc:spChg chg="add mod">
          <ac:chgData name="Amy Doneen" userId="3cf40fa7-752e-417a-a77a-5d001f70783d" providerId="ADAL" clId="{3A85D7AF-F1EB-4755-BFF8-E2E72328502A}" dt="2020-03-11T03:39:43.431" v="22976" actId="1076"/>
          <ac:spMkLst>
            <pc:docMk/>
            <pc:sldMk cId="3308635978" sldId="586"/>
            <ac:spMk id="13" creationId="{390949C2-38E9-42A8-9533-1BB67165424C}"/>
          </ac:spMkLst>
        </pc:spChg>
        <pc:spChg chg="add mod">
          <ac:chgData name="Amy Doneen" userId="3cf40fa7-752e-417a-a77a-5d001f70783d" providerId="ADAL" clId="{3A85D7AF-F1EB-4755-BFF8-E2E72328502A}" dt="2020-03-11T03:39:38.850" v="22975" actId="1076"/>
          <ac:spMkLst>
            <pc:docMk/>
            <pc:sldMk cId="3308635978" sldId="586"/>
            <ac:spMk id="14" creationId="{B368F87B-3482-4EAD-A0BE-29439C9C46B5}"/>
          </ac:spMkLst>
        </pc:spChg>
        <pc:spChg chg="add mod">
          <ac:chgData name="Amy Doneen" userId="3cf40fa7-752e-417a-a77a-5d001f70783d" providerId="ADAL" clId="{3A85D7AF-F1EB-4755-BFF8-E2E72328502A}" dt="2020-03-11T03:41:09.790" v="23001" actId="1076"/>
          <ac:spMkLst>
            <pc:docMk/>
            <pc:sldMk cId="3308635978" sldId="586"/>
            <ac:spMk id="15" creationId="{74F1E6F8-F89B-4A44-9F7B-63ED3944E367}"/>
          </ac:spMkLst>
        </pc:spChg>
        <pc:spChg chg="add del mod">
          <ac:chgData name="Amy Doneen" userId="3cf40fa7-752e-417a-a77a-5d001f70783d" providerId="ADAL" clId="{3A85D7AF-F1EB-4755-BFF8-E2E72328502A}" dt="2020-03-11T03:41:13.981" v="23002"/>
          <ac:spMkLst>
            <pc:docMk/>
            <pc:sldMk cId="3308635978" sldId="586"/>
            <ac:spMk id="16" creationId="{D0667735-2396-487E-A3D0-DE804C7A694F}"/>
          </ac:spMkLst>
        </pc:spChg>
        <pc:spChg chg="add del mod">
          <ac:chgData name="Amy Doneen" userId="3cf40fa7-752e-417a-a77a-5d001f70783d" providerId="ADAL" clId="{3A85D7AF-F1EB-4755-BFF8-E2E72328502A}" dt="2020-03-11T03:41:18.269" v="23003"/>
          <ac:spMkLst>
            <pc:docMk/>
            <pc:sldMk cId="3308635978" sldId="586"/>
            <ac:spMk id="17" creationId="{7B26ADEC-0E0A-4A47-BD75-7A4108F40C46}"/>
          </ac:spMkLst>
        </pc:spChg>
        <pc:picChg chg="add del mod">
          <ac:chgData name="Amy Doneen" userId="3cf40fa7-752e-417a-a77a-5d001f70783d" providerId="ADAL" clId="{3A85D7AF-F1EB-4755-BFF8-E2E72328502A}" dt="2020-03-10T00:02:57.648" v="21909"/>
          <ac:picMkLst>
            <pc:docMk/>
            <pc:sldMk cId="3308635978" sldId="586"/>
            <ac:picMk id="6" creationId="{597C3AD7-DFA8-4EE3-BC6C-E4E39CA01911}"/>
          </ac:picMkLst>
        </pc:picChg>
        <pc:picChg chg="add mod">
          <ac:chgData name="Amy Doneen" userId="3cf40fa7-752e-417a-a77a-5d001f70783d" providerId="ADAL" clId="{3A85D7AF-F1EB-4755-BFF8-E2E72328502A}" dt="2020-03-11T03:37:04.551" v="22883" actId="14100"/>
          <ac:picMkLst>
            <pc:docMk/>
            <pc:sldMk cId="3308635978" sldId="586"/>
            <ac:picMk id="7" creationId="{F12F0DDB-4FBD-45CF-8C6E-171AC499AFF5}"/>
          </ac:picMkLst>
        </pc:picChg>
      </pc:sldChg>
      <pc:sldChg chg="addSp modSp add">
        <pc:chgData name="Amy Doneen" userId="3cf40fa7-752e-417a-a77a-5d001f70783d" providerId="ADAL" clId="{3A85D7AF-F1EB-4755-BFF8-E2E72328502A}" dt="2020-03-10T00:00:32.527" v="21895" actId="1076"/>
        <pc:sldMkLst>
          <pc:docMk/>
          <pc:sldMk cId="3234067557" sldId="587"/>
        </pc:sldMkLst>
        <pc:picChg chg="add mod">
          <ac:chgData name="Amy Doneen" userId="3cf40fa7-752e-417a-a77a-5d001f70783d" providerId="ADAL" clId="{3A85D7AF-F1EB-4755-BFF8-E2E72328502A}" dt="2020-03-10T00:00:32.527" v="21895" actId="1076"/>
          <ac:picMkLst>
            <pc:docMk/>
            <pc:sldMk cId="3234067557" sldId="587"/>
            <ac:picMk id="6" creationId="{F93F9AFE-682A-499C-8956-E98C1B48A707}"/>
          </ac:picMkLst>
        </pc:picChg>
      </pc:sldChg>
      <pc:sldChg chg="addSp delSp modSp add del">
        <pc:chgData name="Amy Doneen" userId="3cf40fa7-752e-417a-a77a-5d001f70783d" providerId="ADAL" clId="{3A85D7AF-F1EB-4755-BFF8-E2E72328502A}" dt="2020-03-10T00:03:28.342" v="21917" actId="2696"/>
        <pc:sldMkLst>
          <pc:docMk/>
          <pc:sldMk cId="2016742622" sldId="588"/>
        </pc:sldMkLst>
        <pc:spChg chg="del">
          <ac:chgData name="Amy Doneen" userId="3cf40fa7-752e-417a-a77a-5d001f70783d" providerId="ADAL" clId="{3A85D7AF-F1EB-4755-BFF8-E2E72328502A}" dt="2020-03-10T00:02:48.554" v="21908"/>
          <ac:spMkLst>
            <pc:docMk/>
            <pc:sldMk cId="2016742622" sldId="588"/>
            <ac:spMk id="3" creationId="{AF15A5B5-D2A2-4DDA-9D87-4B209121AF6E}"/>
          </ac:spMkLst>
        </pc:spChg>
        <pc:picChg chg="add mod">
          <ac:chgData name="Amy Doneen" userId="3cf40fa7-752e-417a-a77a-5d001f70783d" providerId="ADAL" clId="{3A85D7AF-F1EB-4755-BFF8-E2E72328502A}" dt="2020-03-10T00:02:48.554" v="21908"/>
          <ac:picMkLst>
            <pc:docMk/>
            <pc:sldMk cId="2016742622" sldId="588"/>
            <ac:picMk id="4" creationId="{E928189C-3120-4D79-825E-99105F91EE3D}"/>
          </ac:picMkLst>
        </pc:picChg>
      </pc:sldChg>
      <pc:sldChg chg="addSp modSp add">
        <pc:chgData name="Amy Doneen" userId="3cf40fa7-752e-417a-a77a-5d001f70783d" providerId="ADAL" clId="{3A85D7AF-F1EB-4755-BFF8-E2E72328502A}" dt="2020-03-11T03:44:11.641" v="23058" actId="1076"/>
        <pc:sldMkLst>
          <pc:docMk/>
          <pc:sldMk cId="3468876776" sldId="589"/>
        </pc:sldMkLst>
        <pc:picChg chg="add mod">
          <ac:chgData name="Amy Doneen" userId="3cf40fa7-752e-417a-a77a-5d001f70783d" providerId="ADAL" clId="{3A85D7AF-F1EB-4755-BFF8-E2E72328502A}" dt="2020-03-11T03:44:11.641" v="23058" actId="1076"/>
          <ac:picMkLst>
            <pc:docMk/>
            <pc:sldMk cId="3468876776" sldId="589"/>
            <ac:picMk id="6" creationId="{B49EB1A3-175D-42D0-9D36-42BD88398A02}"/>
          </ac:picMkLst>
        </pc:picChg>
        <pc:picChg chg="add mod">
          <ac:chgData name="Amy Doneen" userId="3cf40fa7-752e-417a-a77a-5d001f70783d" providerId="ADAL" clId="{3A85D7AF-F1EB-4755-BFF8-E2E72328502A}" dt="2020-03-11T03:44:07.234" v="23057" actId="1076"/>
          <ac:picMkLst>
            <pc:docMk/>
            <pc:sldMk cId="3468876776" sldId="589"/>
            <ac:picMk id="7" creationId="{C655893D-6C7B-4003-97E2-49D32C7FA4BD}"/>
          </ac:picMkLst>
        </pc:picChg>
      </pc:sldChg>
      <pc:sldChg chg="addSp modSp add">
        <pc:chgData name="Amy Doneen" userId="3cf40fa7-752e-417a-a77a-5d001f70783d" providerId="ADAL" clId="{3A85D7AF-F1EB-4755-BFF8-E2E72328502A}" dt="2020-03-10T00:01:44.728" v="21907" actId="1076"/>
        <pc:sldMkLst>
          <pc:docMk/>
          <pc:sldMk cId="3997126949" sldId="590"/>
        </pc:sldMkLst>
        <pc:picChg chg="add mod">
          <ac:chgData name="Amy Doneen" userId="3cf40fa7-752e-417a-a77a-5d001f70783d" providerId="ADAL" clId="{3A85D7AF-F1EB-4755-BFF8-E2E72328502A}" dt="2020-03-10T00:01:44.728" v="21907" actId="1076"/>
          <ac:picMkLst>
            <pc:docMk/>
            <pc:sldMk cId="3997126949" sldId="590"/>
            <ac:picMk id="6" creationId="{F82813DC-20A1-4A89-85A0-B4EB931220DA}"/>
          </ac:picMkLst>
        </pc:picChg>
      </pc:sldChg>
      <pc:sldChg chg="addSp modSp add">
        <pc:chgData name="Amy Doneen" userId="3cf40fa7-752e-417a-a77a-5d001f70783d" providerId="ADAL" clId="{3A85D7AF-F1EB-4755-BFF8-E2E72328502A}" dt="2020-03-11T17:12:40.448" v="25233" actId="1076"/>
        <pc:sldMkLst>
          <pc:docMk/>
          <pc:sldMk cId="1792908554" sldId="591"/>
        </pc:sldMkLst>
        <pc:spChg chg="add mod">
          <ac:chgData name="Amy Doneen" userId="3cf40fa7-752e-417a-a77a-5d001f70783d" providerId="ADAL" clId="{3A85D7AF-F1EB-4755-BFF8-E2E72328502A}" dt="2020-03-11T17:12:40.448" v="25233" actId="1076"/>
          <ac:spMkLst>
            <pc:docMk/>
            <pc:sldMk cId="1792908554" sldId="591"/>
            <ac:spMk id="6" creationId="{81729576-25D5-47A7-AD25-387217A621BF}"/>
          </ac:spMkLst>
        </pc:spChg>
      </pc:sldChg>
      <pc:sldChg chg="addSp modSp add del">
        <pc:chgData name="Amy Doneen" userId="3cf40fa7-752e-417a-a77a-5d001f70783d" providerId="ADAL" clId="{3A85D7AF-F1EB-4755-BFF8-E2E72328502A}" dt="2020-03-11T17:19:56.876" v="25511" actId="2696"/>
        <pc:sldMkLst>
          <pc:docMk/>
          <pc:sldMk cId="2601211906" sldId="592"/>
        </pc:sldMkLst>
        <pc:spChg chg="add mod">
          <ac:chgData name="Amy Doneen" userId="3cf40fa7-752e-417a-a77a-5d001f70783d" providerId="ADAL" clId="{3A85D7AF-F1EB-4755-BFF8-E2E72328502A}" dt="2020-03-11T03:46:39.185" v="23087" actId="20577"/>
          <ac:spMkLst>
            <pc:docMk/>
            <pc:sldMk cId="2601211906" sldId="592"/>
            <ac:spMk id="6" creationId="{4912AA92-F3DD-4ECD-AAA3-E028A83B9455}"/>
          </ac:spMkLst>
        </pc:spChg>
      </pc:sldChg>
      <pc:sldChg chg="addSp delSp modSp add">
        <pc:chgData name="Amy Doneen" userId="3cf40fa7-752e-417a-a77a-5d001f70783d" providerId="ADAL" clId="{3A85D7AF-F1EB-4755-BFF8-E2E72328502A}" dt="2020-03-11T18:01:10.137" v="26207" actId="27636"/>
        <pc:sldMkLst>
          <pc:docMk/>
          <pc:sldMk cId="3514852140" sldId="592"/>
        </pc:sldMkLst>
        <pc:spChg chg="mod">
          <ac:chgData name="Amy Doneen" userId="3cf40fa7-752e-417a-a77a-5d001f70783d" providerId="ADAL" clId="{3A85D7AF-F1EB-4755-BFF8-E2E72328502A}" dt="2020-03-11T17:23:01.679" v="25634" actId="255"/>
          <ac:spMkLst>
            <pc:docMk/>
            <pc:sldMk cId="3514852140" sldId="592"/>
            <ac:spMk id="2" creationId="{7DE9905B-2F51-42F5-898D-0A15A854DB98}"/>
          </ac:spMkLst>
        </pc:spChg>
        <pc:spChg chg="mod">
          <ac:chgData name="Amy Doneen" userId="3cf40fa7-752e-417a-a77a-5d001f70783d" providerId="ADAL" clId="{3A85D7AF-F1EB-4755-BFF8-E2E72328502A}" dt="2020-03-11T18:01:10.137" v="26207" actId="27636"/>
          <ac:spMkLst>
            <pc:docMk/>
            <pc:sldMk cId="3514852140" sldId="592"/>
            <ac:spMk id="3" creationId="{01836016-F1C8-4CF3-80A0-8B2DBADDB870}"/>
          </ac:spMkLst>
        </pc:spChg>
        <pc:spChg chg="mod">
          <ac:chgData name="Amy Doneen" userId="3cf40fa7-752e-417a-a77a-5d001f70783d" providerId="ADAL" clId="{3A85D7AF-F1EB-4755-BFF8-E2E72328502A}" dt="2020-03-11T17:20:56.435" v="25514" actId="6549"/>
          <ac:spMkLst>
            <pc:docMk/>
            <pc:sldMk cId="3514852140" sldId="592"/>
            <ac:spMk id="4" creationId="{54FED3F1-56F3-4535-A828-C1B6C273E930}"/>
          </ac:spMkLst>
        </pc:spChg>
        <pc:spChg chg="mod">
          <ac:chgData name="Amy Doneen" userId="3cf40fa7-752e-417a-a77a-5d001f70783d" providerId="ADAL" clId="{3A85D7AF-F1EB-4755-BFF8-E2E72328502A}" dt="2020-03-11T17:21:33.177" v="25548" actId="20577"/>
          <ac:spMkLst>
            <pc:docMk/>
            <pc:sldMk cId="3514852140" sldId="592"/>
            <ac:spMk id="6" creationId="{4912AA92-F3DD-4ECD-AAA3-E028A83B9455}"/>
          </ac:spMkLst>
        </pc:spChg>
        <pc:spChg chg="add mod">
          <ac:chgData name="Amy Doneen" userId="3cf40fa7-752e-417a-a77a-5d001f70783d" providerId="ADAL" clId="{3A85D7AF-F1EB-4755-BFF8-E2E72328502A}" dt="2020-03-11T17:21:21.772" v="25520" actId="1076"/>
          <ac:spMkLst>
            <pc:docMk/>
            <pc:sldMk cId="3514852140" sldId="592"/>
            <ac:spMk id="7" creationId="{CFA64E82-4CE4-4E57-A684-474D6AC95C45}"/>
          </ac:spMkLst>
        </pc:spChg>
        <pc:picChg chg="add del">
          <ac:chgData name="Amy Doneen" userId="3cf40fa7-752e-417a-a77a-5d001f70783d" providerId="ADAL" clId="{3A85D7AF-F1EB-4755-BFF8-E2E72328502A}" dt="2020-03-11T17:22:48.180" v="25632"/>
          <ac:picMkLst>
            <pc:docMk/>
            <pc:sldMk cId="3514852140" sldId="592"/>
            <ac:picMk id="8" creationId="{68D7B630-75B4-4552-BFF9-F805E3759AA2}"/>
          </ac:picMkLst>
        </pc:picChg>
      </pc:sldChg>
      <pc:sldChg chg="modSp add">
        <pc:chgData name="Amy Doneen" userId="3cf40fa7-752e-417a-a77a-5d001f70783d" providerId="ADAL" clId="{3A85D7AF-F1EB-4755-BFF8-E2E72328502A}" dt="2020-03-10T00:22:32.325" v="22647" actId="313"/>
        <pc:sldMkLst>
          <pc:docMk/>
          <pc:sldMk cId="98803211" sldId="593"/>
        </pc:sldMkLst>
        <pc:spChg chg="mod">
          <ac:chgData name="Amy Doneen" userId="3cf40fa7-752e-417a-a77a-5d001f70783d" providerId="ADAL" clId="{3A85D7AF-F1EB-4755-BFF8-E2E72328502A}" dt="2020-03-10T00:22:32.325" v="22647" actId="313"/>
          <ac:spMkLst>
            <pc:docMk/>
            <pc:sldMk cId="98803211" sldId="593"/>
            <ac:spMk id="3" creationId="{3A7D00BD-51F1-42ED-AF52-811080DB9A6D}"/>
          </ac:spMkLst>
        </pc:spChg>
      </pc:sldChg>
      <pc:sldChg chg="modSp add">
        <pc:chgData name="Amy Doneen" userId="3cf40fa7-752e-417a-a77a-5d001f70783d" providerId="ADAL" clId="{3A85D7AF-F1EB-4755-BFF8-E2E72328502A}" dt="2020-03-10T01:34:45.857" v="22736" actId="20577"/>
        <pc:sldMkLst>
          <pc:docMk/>
          <pc:sldMk cId="1603945956" sldId="594"/>
        </pc:sldMkLst>
        <pc:spChg chg="mod">
          <ac:chgData name="Amy Doneen" userId="3cf40fa7-752e-417a-a77a-5d001f70783d" providerId="ADAL" clId="{3A85D7AF-F1EB-4755-BFF8-E2E72328502A}" dt="2020-03-10T01:34:45.857" v="22736" actId="20577"/>
          <ac:spMkLst>
            <pc:docMk/>
            <pc:sldMk cId="1603945956" sldId="594"/>
            <ac:spMk id="3" creationId="{82AEB499-4837-4BF3-ADEF-98CC99A8476A}"/>
          </ac:spMkLst>
        </pc:spChg>
      </pc:sldChg>
      <pc:sldChg chg="addSp delSp modSp add">
        <pc:chgData name="Amy Doneen" userId="3cf40fa7-752e-417a-a77a-5d001f70783d" providerId="ADAL" clId="{3A85D7AF-F1EB-4755-BFF8-E2E72328502A}" dt="2020-03-11T03:31:26.482" v="22872" actId="1076"/>
        <pc:sldMkLst>
          <pc:docMk/>
          <pc:sldMk cId="3508710590" sldId="595"/>
        </pc:sldMkLst>
        <pc:spChg chg="del">
          <ac:chgData name="Amy Doneen" userId="3cf40fa7-752e-417a-a77a-5d001f70783d" providerId="ADAL" clId="{3A85D7AF-F1EB-4755-BFF8-E2E72328502A}" dt="2020-03-11T03:31:24.691" v="22871"/>
          <ac:spMkLst>
            <pc:docMk/>
            <pc:sldMk cId="3508710590" sldId="595"/>
            <ac:spMk id="2" creationId="{57260E25-6B10-4FBE-B87D-69EB29335793}"/>
          </ac:spMkLst>
        </pc:spChg>
        <pc:spChg chg="del">
          <ac:chgData name="Amy Doneen" userId="3cf40fa7-752e-417a-a77a-5d001f70783d" providerId="ADAL" clId="{3A85D7AF-F1EB-4755-BFF8-E2E72328502A}" dt="2020-03-11T03:30:04.405" v="22850" actId="931"/>
          <ac:spMkLst>
            <pc:docMk/>
            <pc:sldMk cId="3508710590" sldId="595"/>
            <ac:spMk id="3" creationId="{C101FF6B-B523-4D1F-82CF-3BB85FBC91F8}"/>
          </ac:spMkLst>
        </pc:spChg>
        <pc:spChg chg="add del mod">
          <ac:chgData name="Amy Doneen" userId="3cf40fa7-752e-417a-a77a-5d001f70783d" providerId="ADAL" clId="{3A85D7AF-F1EB-4755-BFF8-E2E72328502A}" dt="2020-03-11T03:30:14.889" v="22855"/>
          <ac:spMkLst>
            <pc:docMk/>
            <pc:sldMk cId="3508710590" sldId="595"/>
            <ac:spMk id="6" creationId="{C7AEDEED-129C-4F0D-998D-CE9AA4489F02}"/>
          </ac:spMkLst>
        </pc:spChg>
        <pc:spChg chg="add del mod">
          <ac:chgData name="Amy Doneen" userId="3cf40fa7-752e-417a-a77a-5d001f70783d" providerId="ADAL" clId="{3A85D7AF-F1EB-4755-BFF8-E2E72328502A}" dt="2020-03-11T03:30:37.739" v="22856" actId="931"/>
          <ac:spMkLst>
            <pc:docMk/>
            <pc:sldMk cId="3508710590" sldId="595"/>
            <ac:spMk id="7" creationId="{D8391924-85D2-4473-B5FB-2B379A8033F9}"/>
          </ac:spMkLst>
        </pc:spChg>
        <pc:spChg chg="add del mod">
          <ac:chgData name="Amy Doneen" userId="3cf40fa7-752e-417a-a77a-5d001f70783d" providerId="ADAL" clId="{3A85D7AF-F1EB-4755-BFF8-E2E72328502A}" dt="2020-03-11T03:31:12.086" v="22868"/>
          <ac:spMkLst>
            <pc:docMk/>
            <pc:sldMk cId="3508710590" sldId="595"/>
            <ac:spMk id="10" creationId="{BD77F9DB-6493-4ED3-9D9A-B5760EF4EF3A}"/>
          </ac:spMkLst>
        </pc:spChg>
        <pc:spChg chg="add del mod">
          <ac:chgData name="Amy Doneen" userId="3cf40fa7-752e-417a-a77a-5d001f70783d" providerId="ADAL" clId="{3A85D7AF-F1EB-4755-BFF8-E2E72328502A}" dt="2020-03-11T03:31:01.295" v="22865"/>
          <ac:spMkLst>
            <pc:docMk/>
            <pc:sldMk cId="3508710590" sldId="595"/>
            <ac:spMk id="11" creationId="{0D6C41F6-D005-4778-9D5F-E8C163AF786F}"/>
          </ac:spMkLst>
        </pc:spChg>
        <pc:picChg chg="add del mod">
          <ac:chgData name="Amy Doneen" userId="3cf40fa7-752e-417a-a77a-5d001f70783d" providerId="ADAL" clId="{3A85D7AF-F1EB-4755-BFF8-E2E72328502A}" dt="2020-03-11T03:30:14.889" v="22855"/>
          <ac:picMkLst>
            <pc:docMk/>
            <pc:sldMk cId="3508710590" sldId="595"/>
            <ac:picMk id="5" creationId="{E2E9C757-5C72-4850-AADD-0261E60E5083}"/>
          </ac:picMkLst>
        </pc:picChg>
        <pc:picChg chg="add del mod">
          <ac:chgData name="Amy Doneen" userId="3cf40fa7-752e-417a-a77a-5d001f70783d" providerId="ADAL" clId="{3A85D7AF-F1EB-4755-BFF8-E2E72328502A}" dt="2020-03-11T03:31:26.482" v="22872" actId="1076"/>
          <ac:picMkLst>
            <pc:docMk/>
            <pc:sldMk cId="3508710590" sldId="595"/>
            <ac:picMk id="9" creationId="{8C675681-B7BD-4A12-9A79-37E19A0E4803}"/>
          </ac:picMkLst>
        </pc:picChg>
      </pc:sldChg>
      <pc:sldChg chg="modSp add">
        <pc:chgData name="Amy Doneen" userId="3cf40fa7-752e-417a-a77a-5d001f70783d" providerId="ADAL" clId="{3A85D7AF-F1EB-4755-BFF8-E2E72328502A}" dt="2020-03-11T03:42:11.541" v="23013" actId="20577"/>
        <pc:sldMkLst>
          <pc:docMk/>
          <pc:sldMk cId="82515424" sldId="596"/>
        </pc:sldMkLst>
        <pc:spChg chg="mod">
          <ac:chgData name="Amy Doneen" userId="3cf40fa7-752e-417a-a77a-5d001f70783d" providerId="ADAL" clId="{3A85D7AF-F1EB-4755-BFF8-E2E72328502A}" dt="2020-03-11T03:42:11.541" v="23013" actId="20577"/>
          <ac:spMkLst>
            <pc:docMk/>
            <pc:sldMk cId="82515424" sldId="596"/>
            <ac:spMk id="3" creationId="{01836016-F1C8-4CF3-80A0-8B2DBADDB870}"/>
          </ac:spMkLst>
        </pc:spChg>
      </pc:sldChg>
      <pc:sldChg chg="add del">
        <pc:chgData name="Amy Doneen" userId="3cf40fa7-752e-417a-a77a-5d001f70783d" providerId="ADAL" clId="{3A85D7AF-F1EB-4755-BFF8-E2E72328502A}" dt="2020-03-11T03:35:43.091" v="22876" actId="2696"/>
        <pc:sldMkLst>
          <pc:docMk/>
          <pc:sldMk cId="817780904" sldId="596"/>
        </pc:sldMkLst>
      </pc:sldChg>
      <pc:sldChg chg="delSp modSp add">
        <pc:chgData name="Amy Doneen" userId="3cf40fa7-752e-417a-a77a-5d001f70783d" providerId="ADAL" clId="{3A85D7AF-F1EB-4755-BFF8-E2E72328502A}" dt="2020-03-11T03:42:50.781" v="23056" actId="20577"/>
        <pc:sldMkLst>
          <pc:docMk/>
          <pc:sldMk cId="2859737658" sldId="597"/>
        </pc:sldMkLst>
        <pc:spChg chg="mod">
          <ac:chgData name="Amy Doneen" userId="3cf40fa7-752e-417a-a77a-5d001f70783d" providerId="ADAL" clId="{3A85D7AF-F1EB-4755-BFF8-E2E72328502A}" dt="2020-03-11T03:42:50.781" v="23056" actId="20577"/>
          <ac:spMkLst>
            <pc:docMk/>
            <pc:sldMk cId="2859737658" sldId="597"/>
            <ac:spMk id="2" creationId="{6C3FBA6A-DC62-46C3-A828-EC567F189CDF}"/>
          </ac:spMkLst>
        </pc:spChg>
        <pc:spChg chg="del">
          <ac:chgData name="Amy Doneen" userId="3cf40fa7-752e-417a-a77a-5d001f70783d" providerId="ADAL" clId="{3A85D7AF-F1EB-4755-BFF8-E2E72328502A}" dt="2020-03-11T03:42:39.661" v="23053"/>
          <ac:spMkLst>
            <pc:docMk/>
            <pc:sldMk cId="2859737658" sldId="597"/>
            <ac:spMk id="3" creationId="{58472B3F-E11A-405E-B0D0-4D5EFB369B46}"/>
          </ac:spMkLst>
        </pc:spChg>
      </pc:sldChg>
      <pc:sldChg chg="add del">
        <pc:chgData name="Amy Doneen" userId="3cf40fa7-752e-417a-a77a-5d001f70783d" providerId="ADAL" clId="{3A85D7AF-F1EB-4755-BFF8-E2E72328502A}" dt="2020-03-11T03:35:40.733" v="22875" actId="2696"/>
        <pc:sldMkLst>
          <pc:docMk/>
          <pc:sldMk cId="4157071991" sldId="597"/>
        </pc:sldMkLst>
      </pc:sldChg>
      <pc:sldChg chg="addSp delSp modSp add">
        <pc:chgData name="Amy Doneen" userId="3cf40fa7-752e-417a-a77a-5d001f70783d" providerId="ADAL" clId="{3A85D7AF-F1EB-4755-BFF8-E2E72328502A}" dt="2020-03-11T03:47:27.975" v="23138" actId="1076"/>
        <pc:sldMkLst>
          <pc:docMk/>
          <pc:sldMk cId="1225297054" sldId="598"/>
        </pc:sldMkLst>
        <pc:spChg chg="mod">
          <ac:chgData name="Amy Doneen" userId="3cf40fa7-752e-417a-a77a-5d001f70783d" providerId="ADAL" clId="{3A85D7AF-F1EB-4755-BFF8-E2E72328502A}" dt="2020-03-11T03:46:56.663" v="23130" actId="122"/>
          <ac:spMkLst>
            <pc:docMk/>
            <pc:sldMk cId="1225297054" sldId="598"/>
            <ac:spMk id="2" creationId="{489C382A-4C9D-44B4-B4A2-10C80A960565}"/>
          </ac:spMkLst>
        </pc:spChg>
        <pc:spChg chg="del">
          <ac:chgData name="Amy Doneen" userId="3cf40fa7-752e-417a-a77a-5d001f70783d" providerId="ADAL" clId="{3A85D7AF-F1EB-4755-BFF8-E2E72328502A}" dt="2020-03-11T03:47:13.245" v="23131" actId="931"/>
          <ac:spMkLst>
            <pc:docMk/>
            <pc:sldMk cId="1225297054" sldId="598"/>
            <ac:spMk id="3" creationId="{986D8B62-E6DA-4CEA-B46D-23700659C0D0}"/>
          </ac:spMkLst>
        </pc:spChg>
        <pc:spChg chg="add del mod">
          <ac:chgData name="Amy Doneen" userId="3cf40fa7-752e-417a-a77a-5d001f70783d" providerId="ADAL" clId="{3A85D7AF-F1EB-4755-BFF8-E2E72328502A}" dt="2020-03-11T03:47:22.437" v="23136"/>
          <ac:spMkLst>
            <pc:docMk/>
            <pc:sldMk cId="1225297054" sldId="598"/>
            <ac:spMk id="6" creationId="{29D8FFD7-F094-488C-80FD-F94CFC95D096}"/>
          </ac:spMkLst>
        </pc:spChg>
        <pc:picChg chg="add mod">
          <ac:chgData name="Amy Doneen" userId="3cf40fa7-752e-417a-a77a-5d001f70783d" providerId="ADAL" clId="{3A85D7AF-F1EB-4755-BFF8-E2E72328502A}" dt="2020-03-11T03:47:27.975" v="23138" actId="1076"/>
          <ac:picMkLst>
            <pc:docMk/>
            <pc:sldMk cId="1225297054" sldId="598"/>
            <ac:picMk id="5" creationId="{DDE08C98-9536-4632-9CC6-8B43B2FFB59E}"/>
          </ac:picMkLst>
        </pc:picChg>
      </pc:sldChg>
      <pc:sldChg chg="addSp delSp modSp add del">
        <pc:chgData name="Amy Doneen" userId="3cf40fa7-752e-417a-a77a-5d001f70783d" providerId="ADAL" clId="{3A85D7AF-F1EB-4755-BFF8-E2E72328502A}" dt="2020-03-11T03:55:09.680" v="23350" actId="2696"/>
        <pc:sldMkLst>
          <pc:docMk/>
          <pc:sldMk cId="4187603193" sldId="599"/>
        </pc:sldMkLst>
        <pc:spChg chg="del">
          <ac:chgData name="Amy Doneen" userId="3cf40fa7-752e-417a-a77a-5d001f70783d" providerId="ADAL" clId="{3A85D7AF-F1EB-4755-BFF8-E2E72328502A}" dt="2020-03-11T03:54:39.091" v="23338" actId="931"/>
          <ac:spMkLst>
            <pc:docMk/>
            <pc:sldMk cId="4187603193" sldId="599"/>
            <ac:spMk id="3" creationId="{0BE60D69-39D9-4632-9E96-08B0ADD41D50}"/>
          </ac:spMkLst>
        </pc:spChg>
        <pc:spChg chg="add del mod">
          <ac:chgData name="Amy Doneen" userId="3cf40fa7-752e-417a-a77a-5d001f70783d" providerId="ADAL" clId="{3A85D7AF-F1EB-4755-BFF8-E2E72328502A}" dt="2020-03-11T03:54:43.315" v="23341"/>
          <ac:spMkLst>
            <pc:docMk/>
            <pc:sldMk cId="4187603193" sldId="599"/>
            <ac:spMk id="6" creationId="{B41E42AA-F120-4C91-84AC-B97798852844}"/>
          </ac:spMkLst>
        </pc:spChg>
        <pc:spChg chg="add mod">
          <ac:chgData name="Amy Doneen" userId="3cf40fa7-752e-417a-a77a-5d001f70783d" providerId="ADAL" clId="{3A85D7AF-F1EB-4755-BFF8-E2E72328502A}" dt="2020-03-11T03:54:43.315" v="23341"/>
          <ac:spMkLst>
            <pc:docMk/>
            <pc:sldMk cId="4187603193" sldId="599"/>
            <ac:spMk id="7" creationId="{B60BB252-44D0-4786-96BF-1FE14C3CF5E7}"/>
          </ac:spMkLst>
        </pc:spChg>
        <pc:picChg chg="add del mod">
          <ac:chgData name="Amy Doneen" userId="3cf40fa7-752e-417a-a77a-5d001f70783d" providerId="ADAL" clId="{3A85D7AF-F1EB-4755-BFF8-E2E72328502A}" dt="2020-03-11T03:54:43.315" v="23341"/>
          <ac:picMkLst>
            <pc:docMk/>
            <pc:sldMk cId="4187603193" sldId="599"/>
            <ac:picMk id="5" creationId="{BECF4C76-A86F-4041-A76D-8ACD19700E2A}"/>
          </ac:picMkLst>
        </pc:picChg>
      </pc:sldChg>
      <pc:sldChg chg="addSp delSp modSp add">
        <pc:chgData name="Amy Doneen" userId="3cf40fa7-752e-417a-a77a-5d001f70783d" providerId="ADAL" clId="{3A85D7AF-F1EB-4755-BFF8-E2E72328502A}" dt="2020-03-11T03:59:07.158" v="23392" actId="1076"/>
        <pc:sldMkLst>
          <pc:docMk/>
          <pc:sldMk cId="26002735" sldId="1628"/>
        </pc:sldMkLst>
        <pc:spChg chg="del">
          <ac:chgData name="Amy Doneen" userId="3cf40fa7-752e-417a-a77a-5d001f70783d" providerId="ADAL" clId="{3A85D7AF-F1EB-4755-BFF8-E2E72328502A}" dt="2020-03-11T03:58:55.221" v="23379"/>
          <ac:spMkLst>
            <pc:docMk/>
            <pc:sldMk cId="26002735" sldId="1628"/>
            <ac:spMk id="2" creationId="{F23BFABB-22EA-4D4F-8A1B-EBDDC44ECD3E}"/>
          </ac:spMkLst>
        </pc:spChg>
        <pc:spChg chg="add mod">
          <ac:chgData name="Amy Doneen" userId="3cf40fa7-752e-417a-a77a-5d001f70783d" providerId="ADAL" clId="{3A85D7AF-F1EB-4755-BFF8-E2E72328502A}" dt="2020-03-11T03:59:07.158" v="23392" actId="1076"/>
          <ac:spMkLst>
            <pc:docMk/>
            <pc:sldMk cId="26002735" sldId="1628"/>
            <ac:spMk id="7" creationId="{D01866E4-8B75-49B4-8525-B6437A3FC1A5}"/>
          </ac:spMkLst>
        </pc:spChg>
        <pc:spChg chg="add mod">
          <ac:chgData name="Amy Doneen" userId="3cf40fa7-752e-417a-a77a-5d001f70783d" providerId="ADAL" clId="{3A85D7AF-F1EB-4755-BFF8-E2E72328502A}" dt="2020-03-11T03:58:50.264" v="23378" actId="20577"/>
          <ac:spMkLst>
            <pc:docMk/>
            <pc:sldMk cId="26002735" sldId="1628"/>
            <ac:spMk id="8" creationId="{9E2D647D-33E5-46AA-942F-8959DC7FFD7B}"/>
          </ac:spMkLst>
        </pc:spChg>
      </pc:sldChg>
      <pc:sldChg chg="addSp delSp modSp add ord">
        <pc:chgData name="Amy Doneen" userId="3cf40fa7-752e-417a-a77a-5d001f70783d" providerId="ADAL" clId="{3A85D7AF-F1EB-4755-BFF8-E2E72328502A}" dt="2020-03-11T04:21:41.644" v="23555" actId="1076"/>
        <pc:sldMkLst>
          <pc:docMk/>
          <pc:sldMk cId="4245394286" sldId="1629"/>
        </pc:sldMkLst>
        <pc:spChg chg="del">
          <ac:chgData name="Amy Doneen" userId="3cf40fa7-752e-417a-a77a-5d001f70783d" providerId="ADAL" clId="{3A85D7AF-F1EB-4755-BFF8-E2E72328502A}" dt="2020-03-11T04:16:48.522" v="23550"/>
          <ac:spMkLst>
            <pc:docMk/>
            <pc:sldMk cId="4245394286" sldId="1629"/>
            <ac:spMk id="2" creationId="{1BAEA3E3-79BF-4E74-98C7-855BBF9C3CB3}"/>
          </ac:spMkLst>
        </pc:spChg>
        <pc:spChg chg="del">
          <ac:chgData name="Amy Doneen" userId="3cf40fa7-752e-417a-a77a-5d001f70783d" providerId="ADAL" clId="{3A85D7AF-F1EB-4755-BFF8-E2E72328502A}" dt="2020-03-11T04:11:40.861" v="23490"/>
          <ac:spMkLst>
            <pc:docMk/>
            <pc:sldMk cId="4245394286" sldId="1629"/>
            <ac:spMk id="3" creationId="{DAA8471F-0AA2-4C8D-8C59-8B88EF5D0D70}"/>
          </ac:spMkLst>
        </pc:spChg>
        <pc:spChg chg="add del mod">
          <ac:chgData name="Amy Doneen" userId="3cf40fa7-752e-417a-a77a-5d001f70783d" providerId="ADAL" clId="{3A85D7AF-F1EB-4755-BFF8-E2E72328502A}" dt="2020-03-11T04:16:40.802" v="23548"/>
          <ac:spMkLst>
            <pc:docMk/>
            <pc:sldMk cId="4245394286" sldId="1629"/>
            <ac:spMk id="5" creationId="{1E7F1683-0A89-425A-9B55-3D04ADA966F5}"/>
          </ac:spMkLst>
        </pc:spChg>
        <pc:picChg chg="add del mod">
          <ac:chgData name="Amy Doneen" userId="3cf40fa7-752e-417a-a77a-5d001f70783d" providerId="ADAL" clId="{3A85D7AF-F1EB-4755-BFF8-E2E72328502A}" dt="2020-03-11T04:21:41.644" v="23555" actId="1076"/>
          <ac:picMkLst>
            <pc:docMk/>
            <pc:sldMk cId="4245394286" sldId="1629"/>
            <ac:picMk id="4" creationId="{9049C567-186A-40AA-B192-DB40B9D94EDF}"/>
          </ac:picMkLst>
        </pc:picChg>
        <pc:picChg chg="add del mod">
          <ac:chgData name="Amy Doneen" userId="3cf40fa7-752e-417a-a77a-5d001f70783d" providerId="ADAL" clId="{3A85D7AF-F1EB-4755-BFF8-E2E72328502A}" dt="2020-03-11T04:16:25.284" v="23543"/>
          <ac:picMkLst>
            <pc:docMk/>
            <pc:sldMk cId="4245394286" sldId="1629"/>
            <ac:picMk id="2050" creationId="{199B9574-474F-4824-ACA7-616E810E0BDA}"/>
          </ac:picMkLst>
        </pc:picChg>
        <pc:picChg chg="add del mod">
          <ac:chgData name="Amy Doneen" userId="3cf40fa7-752e-417a-a77a-5d001f70783d" providerId="ADAL" clId="{3A85D7AF-F1EB-4755-BFF8-E2E72328502A}" dt="2020-03-11T04:16:22.530" v="23542"/>
          <ac:picMkLst>
            <pc:docMk/>
            <pc:sldMk cId="4245394286" sldId="1629"/>
            <ac:picMk id="2052" creationId="{1A9E5A0A-9E18-40C8-88CD-26D8D6EB9E8E}"/>
          </ac:picMkLst>
        </pc:picChg>
      </pc:sldChg>
      <pc:sldChg chg="delSp modSp add">
        <pc:chgData name="Amy Doneen" userId="3cf40fa7-752e-417a-a77a-5d001f70783d" providerId="ADAL" clId="{3A85D7AF-F1EB-4755-BFF8-E2E72328502A}" dt="2020-03-11T04:16:09.171" v="23539" actId="122"/>
        <pc:sldMkLst>
          <pc:docMk/>
          <pc:sldMk cId="2984766946" sldId="1630"/>
        </pc:sldMkLst>
        <pc:spChg chg="mod">
          <ac:chgData name="Amy Doneen" userId="3cf40fa7-752e-417a-a77a-5d001f70783d" providerId="ADAL" clId="{3A85D7AF-F1EB-4755-BFF8-E2E72328502A}" dt="2020-03-11T04:16:09.171" v="23539" actId="122"/>
          <ac:spMkLst>
            <pc:docMk/>
            <pc:sldMk cId="2984766946" sldId="1630"/>
            <ac:spMk id="2" creationId="{1BAEA3E3-79BF-4E74-98C7-855BBF9C3CB3}"/>
          </ac:spMkLst>
        </pc:spChg>
        <pc:picChg chg="del mod">
          <ac:chgData name="Amy Doneen" userId="3cf40fa7-752e-417a-a77a-5d001f70783d" providerId="ADAL" clId="{3A85D7AF-F1EB-4755-BFF8-E2E72328502A}" dt="2020-03-11T04:15:58.061" v="23504"/>
          <ac:picMkLst>
            <pc:docMk/>
            <pc:sldMk cId="2984766946" sldId="1630"/>
            <ac:picMk id="4" creationId="{9049C567-186A-40AA-B192-DB40B9D94EDF}"/>
          </ac:picMkLst>
        </pc:picChg>
      </pc:sldChg>
      <pc:sldChg chg="delSp modSp add">
        <pc:chgData name="Amy Doneen" userId="3cf40fa7-752e-417a-a77a-5d001f70783d" providerId="ADAL" clId="{3A85D7AF-F1EB-4755-BFF8-E2E72328502A}" dt="2020-03-11T04:23:13.528" v="23673" actId="1076"/>
        <pc:sldMkLst>
          <pc:docMk/>
          <pc:sldMk cId="1947745619" sldId="1631"/>
        </pc:sldMkLst>
        <pc:spChg chg="mod">
          <ac:chgData name="Amy Doneen" userId="3cf40fa7-752e-417a-a77a-5d001f70783d" providerId="ADAL" clId="{3A85D7AF-F1EB-4755-BFF8-E2E72328502A}" dt="2020-03-11T04:23:13.528" v="23673" actId="1076"/>
          <ac:spMkLst>
            <pc:docMk/>
            <pc:sldMk cId="1947745619" sldId="1631"/>
            <ac:spMk id="2" creationId="{D71F3149-2684-4F08-8F0D-592D9C6B2771}"/>
          </ac:spMkLst>
        </pc:spChg>
        <pc:spChg chg="del">
          <ac:chgData name="Amy Doneen" userId="3cf40fa7-752e-417a-a77a-5d001f70783d" providerId="ADAL" clId="{3A85D7AF-F1EB-4755-BFF8-E2E72328502A}" dt="2020-03-11T04:23:09.346" v="23671"/>
          <ac:spMkLst>
            <pc:docMk/>
            <pc:sldMk cId="1947745619" sldId="1631"/>
            <ac:spMk id="3" creationId="{F66495B8-EC88-4784-97EE-A1713FDB16C9}"/>
          </ac:spMkLst>
        </pc:spChg>
      </pc:sldChg>
      <pc:sldChg chg="addSp delSp modSp add">
        <pc:chgData name="Amy Doneen" userId="3cf40fa7-752e-417a-a77a-5d001f70783d" providerId="ADAL" clId="{3A85D7AF-F1EB-4755-BFF8-E2E72328502A}" dt="2020-03-11T04:33:07.481" v="24075" actId="1076"/>
        <pc:sldMkLst>
          <pc:docMk/>
          <pc:sldMk cId="3107285308" sldId="1632"/>
        </pc:sldMkLst>
        <pc:spChg chg="mod">
          <ac:chgData name="Amy Doneen" userId="3cf40fa7-752e-417a-a77a-5d001f70783d" providerId="ADAL" clId="{3A85D7AF-F1EB-4755-BFF8-E2E72328502A}" dt="2020-03-11T04:33:05.259" v="24074" actId="6549"/>
          <ac:spMkLst>
            <pc:docMk/>
            <pc:sldMk cId="3107285308" sldId="1632"/>
            <ac:spMk id="2" creationId="{3BC7C48A-C6F0-4D84-B84F-715226557B9F}"/>
          </ac:spMkLst>
        </pc:spChg>
        <pc:spChg chg="del">
          <ac:chgData name="Amy Doneen" userId="3cf40fa7-752e-417a-a77a-5d001f70783d" providerId="ADAL" clId="{3A85D7AF-F1EB-4755-BFF8-E2E72328502A}" dt="2020-03-11T04:31:41.533" v="24050"/>
          <ac:spMkLst>
            <pc:docMk/>
            <pc:sldMk cId="3107285308" sldId="1632"/>
            <ac:spMk id="3" creationId="{BDA9DF6F-FD50-4103-A8CC-A5930B7D0503}"/>
          </ac:spMkLst>
        </pc:spChg>
        <pc:picChg chg="add mod">
          <ac:chgData name="Amy Doneen" userId="3cf40fa7-752e-417a-a77a-5d001f70783d" providerId="ADAL" clId="{3A85D7AF-F1EB-4755-BFF8-E2E72328502A}" dt="2020-03-11T04:33:07.481" v="24075" actId="1076"/>
          <ac:picMkLst>
            <pc:docMk/>
            <pc:sldMk cId="3107285308" sldId="1632"/>
            <ac:picMk id="4" creationId="{06B5DDAD-D6AB-4CC8-A9E7-F30A50E8D50F}"/>
          </ac:picMkLst>
        </pc:picChg>
      </pc:sldChg>
      <pc:sldChg chg="modSp add">
        <pc:chgData name="Amy Doneen" userId="3cf40fa7-752e-417a-a77a-5d001f70783d" providerId="ADAL" clId="{3A85D7AF-F1EB-4755-BFF8-E2E72328502A}" dt="2020-03-11T04:35:17.450" v="24116" actId="113"/>
        <pc:sldMkLst>
          <pc:docMk/>
          <pc:sldMk cId="1155855161" sldId="1633"/>
        </pc:sldMkLst>
        <pc:spChg chg="mod">
          <ac:chgData name="Amy Doneen" userId="3cf40fa7-752e-417a-a77a-5d001f70783d" providerId="ADAL" clId="{3A85D7AF-F1EB-4755-BFF8-E2E72328502A}" dt="2020-03-11T04:35:17.450" v="24116" actId="113"/>
          <ac:spMkLst>
            <pc:docMk/>
            <pc:sldMk cId="1155855161" sldId="1633"/>
            <ac:spMk id="3" creationId="{53B7B130-CD54-484E-8430-1721093D3A1D}"/>
          </ac:spMkLst>
        </pc:spChg>
      </pc:sldChg>
      <pc:sldChg chg="addSp delSp modSp add del">
        <pc:chgData name="Amy Doneen" userId="3cf40fa7-752e-417a-a77a-5d001f70783d" providerId="ADAL" clId="{3A85D7AF-F1EB-4755-BFF8-E2E72328502A}" dt="2020-03-11T04:33:18.930" v="24076" actId="2696"/>
        <pc:sldMkLst>
          <pc:docMk/>
          <pc:sldMk cId="1738392749" sldId="1633"/>
        </pc:sldMkLst>
        <pc:spChg chg="del">
          <ac:chgData name="Amy Doneen" userId="3cf40fa7-752e-417a-a77a-5d001f70783d" providerId="ADAL" clId="{3A85D7AF-F1EB-4755-BFF8-E2E72328502A}" dt="2020-03-11T04:32:32.040" v="24058" actId="931"/>
          <ac:spMkLst>
            <pc:docMk/>
            <pc:sldMk cId="1738392749" sldId="1633"/>
            <ac:spMk id="3" creationId="{19B57CFF-61D7-4266-903F-B48C73B084E2}"/>
          </ac:spMkLst>
        </pc:spChg>
        <pc:spChg chg="add del mod">
          <ac:chgData name="Amy Doneen" userId="3cf40fa7-752e-417a-a77a-5d001f70783d" providerId="ADAL" clId="{3A85D7AF-F1EB-4755-BFF8-E2E72328502A}" dt="2020-03-11T04:32:41.340" v="24064"/>
          <ac:spMkLst>
            <pc:docMk/>
            <pc:sldMk cId="1738392749" sldId="1633"/>
            <ac:spMk id="6" creationId="{2BFA4028-4D4D-485A-91D1-CDC2C8C94FFB}"/>
          </ac:spMkLst>
        </pc:spChg>
        <pc:picChg chg="add mod">
          <ac:chgData name="Amy Doneen" userId="3cf40fa7-752e-417a-a77a-5d001f70783d" providerId="ADAL" clId="{3A85D7AF-F1EB-4755-BFF8-E2E72328502A}" dt="2020-03-11T04:32:33.853" v="24061" actId="962"/>
          <ac:picMkLst>
            <pc:docMk/>
            <pc:sldMk cId="1738392749" sldId="1633"/>
            <ac:picMk id="5" creationId="{69E6CC64-02F8-41DD-906B-D404A66DF6F2}"/>
          </ac:picMkLst>
        </pc:picChg>
      </pc:sldChg>
      <pc:sldChg chg="delSp modSp add">
        <pc:chgData name="Amy Doneen" userId="3cf40fa7-752e-417a-a77a-5d001f70783d" providerId="ADAL" clId="{3A85D7AF-F1EB-4755-BFF8-E2E72328502A}" dt="2020-03-11T04:37:41.475" v="24313" actId="255"/>
        <pc:sldMkLst>
          <pc:docMk/>
          <pc:sldMk cId="1077973967" sldId="1634"/>
        </pc:sldMkLst>
        <pc:spChg chg="mod">
          <ac:chgData name="Amy Doneen" userId="3cf40fa7-752e-417a-a77a-5d001f70783d" providerId="ADAL" clId="{3A85D7AF-F1EB-4755-BFF8-E2E72328502A}" dt="2020-03-11T04:37:41.475" v="24313" actId="255"/>
          <ac:spMkLst>
            <pc:docMk/>
            <pc:sldMk cId="1077973967" sldId="1634"/>
            <ac:spMk id="2" creationId="{32861AFF-B6F7-4D19-8BB5-541EC8FA845E}"/>
          </ac:spMkLst>
        </pc:spChg>
        <pc:spChg chg="del">
          <ac:chgData name="Amy Doneen" userId="3cf40fa7-752e-417a-a77a-5d001f70783d" providerId="ADAL" clId="{3A85D7AF-F1EB-4755-BFF8-E2E72328502A}" dt="2020-03-11T04:35:56.569" v="24179"/>
          <ac:spMkLst>
            <pc:docMk/>
            <pc:sldMk cId="1077973967" sldId="1634"/>
            <ac:spMk id="3" creationId="{D155A007-A85A-444E-8837-2144E0D5001F}"/>
          </ac:spMkLst>
        </pc:spChg>
      </pc:sldChg>
      <pc:sldChg chg="modSp add">
        <pc:chgData name="Amy Doneen" userId="3cf40fa7-752e-417a-a77a-5d001f70783d" providerId="ADAL" clId="{3A85D7AF-F1EB-4755-BFF8-E2E72328502A}" dt="2020-03-11T04:39:44.096" v="24334" actId="255"/>
        <pc:sldMkLst>
          <pc:docMk/>
          <pc:sldMk cId="3105294052" sldId="1635"/>
        </pc:sldMkLst>
        <pc:spChg chg="mod">
          <ac:chgData name="Amy Doneen" userId="3cf40fa7-752e-417a-a77a-5d001f70783d" providerId="ADAL" clId="{3A85D7AF-F1EB-4755-BFF8-E2E72328502A}" dt="2020-03-11T04:39:44.096" v="24334" actId="255"/>
          <ac:spMkLst>
            <pc:docMk/>
            <pc:sldMk cId="3105294052" sldId="1635"/>
            <ac:spMk id="3" creationId="{82AEB499-4837-4BF3-ADEF-98CC99A8476A}"/>
          </ac:spMkLst>
        </pc:spChg>
      </pc:sldChg>
      <pc:sldChg chg="modSp add del">
        <pc:chgData name="Amy Doneen" userId="3cf40fa7-752e-417a-a77a-5d001f70783d" providerId="ADAL" clId="{3A85D7AF-F1EB-4755-BFF8-E2E72328502A}" dt="2020-03-11T17:19:56.876" v="25511" actId="2696"/>
        <pc:sldMkLst>
          <pc:docMk/>
          <pc:sldMk cId="193958001" sldId="1636"/>
        </pc:sldMkLst>
        <pc:spChg chg="mod">
          <ac:chgData name="Amy Doneen" userId="3cf40fa7-752e-417a-a77a-5d001f70783d" providerId="ADAL" clId="{3A85D7AF-F1EB-4755-BFF8-E2E72328502A}" dt="2020-03-11T04:53:38.567" v="24664" actId="122"/>
          <ac:spMkLst>
            <pc:docMk/>
            <pc:sldMk cId="193958001" sldId="1636"/>
            <ac:spMk id="2" creationId="{F28C711A-630D-49CE-848F-FB6B48F72765}"/>
          </ac:spMkLst>
        </pc:spChg>
      </pc:sldChg>
      <pc:sldChg chg="addSp delSp modSp add del">
        <pc:chgData name="Amy Doneen" userId="3cf40fa7-752e-417a-a77a-5d001f70783d" providerId="ADAL" clId="{3A85D7AF-F1EB-4755-BFF8-E2E72328502A}" dt="2020-03-11T04:44:03.144" v="24532" actId="2696"/>
        <pc:sldMkLst>
          <pc:docMk/>
          <pc:sldMk cId="290347638" sldId="1636"/>
        </pc:sldMkLst>
        <pc:spChg chg="del">
          <ac:chgData name="Amy Doneen" userId="3cf40fa7-752e-417a-a77a-5d001f70783d" providerId="ADAL" clId="{3A85D7AF-F1EB-4755-BFF8-E2E72328502A}" dt="2020-03-11T04:42:46.341" v="24415" actId="931"/>
          <ac:spMkLst>
            <pc:docMk/>
            <pc:sldMk cId="290347638" sldId="1636"/>
            <ac:spMk id="3" creationId="{7054EE12-CEED-4385-95F4-0734B81D28B8}"/>
          </ac:spMkLst>
        </pc:spChg>
        <pc:spChg chg="add del mod">
          <ac:chgData name="Amy Doneen" userId="3cf40fa7-752e-417a-a77a-5d001f70783d" providerId="ADAL" clId="{3A85D7AF-F1EB-4755-BFF8-E2E72328502A}" dt="2020-03-11T04:42:59.654" v="24422"/>
          <ac:spMkLst>
            <pc:docMk/>
            <pc:sldMk cId="290347638" sldId="1636"/>
            <ac:spMk id="6" creationId="{7B357447-C7D6-434A-8B2A-4FFB3452C694}"/>
          </ac:spMkLst>
        </pc:spChg>
        <pc:spChg chg="add mod">
          <ac:chgData name="Amy Doneen" userId="3cf40fa7-752e-417a-a77a-5d001f70783d" providerId="ADAL" clId="{3A85D7AF-F1EB-4755-BFF8-E2E72328502A}" dt="2020-03-11T04:43:02.008" v="24423"/>
          <ac:spMkLst>
            <pc:docMk/>
            <pc:sldMk cId="290347638" sldId="1636"/>
            <ac:spMk id="9" creationId="{38C4EFBC-9F4B-4FBE-B513-E0234807056F}"/>
          </ac:spMkLst>
        </pc:spChg>
        <pc:picChg chg="add del mod">
          <ac:chgData name="Amy Doneen" userId="3cf40fa7-752e-417a-a77a-5d001f70783d" providerId="ADAL" clId="{3A85D7AF-F1EB-4755-BFF8-E2E72328502A}" dt="2020-03-11T04:43:02.008" v="24423"/>
          <ac:picMkLst>
            <pc:docMk/>
            <pc:sldMk cId="290347638" sldId="1636"/>
            <ac:picMk id="5" creationId="{4B8E2CC8-28E4-4404-AD51-41FD8D37A04A}"/>
          </ac:picMkLst>
        </pc:picChg>
        <pc:picChg chg="add del mod">
          <ac:chgData name="Amy Doneen" userId="3cf40fa7-752e-417a-a77a-5d001f70783d" providerId="ADAL" clId="{3A85D7AF-F1EB-4755-BFF8-E2E72328502A}" dt="2020-03-11T04:42:54.340" v="24420"/>
          <ac:picMkLst>
            <pc:docMk/>
            <pc:sldMk cId="290347638" sldId="1636"/>
            <ac:picMk id="8" creationId="{862AEDE6-3FF8-4EE5-97C0-913FDF2A0373}"/>
          </ac:picMkLst>
        </pc:picChg>
      </pc:sldChg>
      <pc:sldChg chg="add del">
        <pc:chgData name="Amy Doneen" userId="3cf40fa7-752e-417a-a77a-5d001f70783d" providerId="ADAL" clId="{3A85D7AF-F1EB-4755-BFF8-E2E72328502A}" dt="2020-03-11T04:51:15.783" v="24636" actId="2696"/>
        <pc:sldMkLst>
          <pc:docMk/>
          <pc:sldMk cId="1380129104" sldId="1636"/>
        </pc:sldMkLst>
      </pc:sldChg>
      <pc:sldChg chg="add">
        <pc:chgData name="Amy Doneen" userId="3cf40fa7-752e-417a-a77a-5d001f70783d" providerId="ADAL" clId="{3A85D7AF-F1EB-4755-BFF8-E2E72328502A}" dt="2020-03-11T17:20:03.235" v="25512"/>
        <pc:sldMkLst>
          <pc:docMk/>
          <pc:sldMk cId="2424417491" sldId="1636"/>
        </pc:sldMkLst>
      </pc:sldChg>
      <pc:sldChg chg="addSp delSp modSp add">
        <pc:chgData name="Amy Doneen" userId="3cf40fa7-752e-417a-a77a-5d001f70783d" providerId="ADAL" clId="{3A85D7AF-F1EB-4755-BFF8-E2E72328502A}" dt="2020-03-11T17:09:02.578" v="24902" actId="20577"/>
        <pc:sldMkLst>
          <pc:docMk/>
          <pc:sldMk cId="1995325073" sldId="1637"/>
        </pc:sldMkLst>
        <pc:spChg chg="mod">
          <ac:chgData name="Amy Doneen" userId="3cf40fa7-752e-417a-a77a-5d001f70783d" providerId="ADAL" clId="{3A85D7AF-F1EB-4755-BFF8-E2E72328502A}" dt="2020-03-11T17:08:45.810" v="24893" actId="1076"/>
          <ac:spMkLst>
            <pc:docMk/>
            <pc:sldMk cId="1995325073" sldId="1637"/>
            <ac:spMk id="4" creationId="{54FED3F1-56F3-4535-A828-C1B6C273E930}"/>
          </ac:spMkLst>
        </pc:spChg>
        <pc:spChg chg="add mod">
          <ac:chgData name="Amy Doneen" userId="3cf40fa7-752e-417a-a77a-5d001f70783d" providerId="ADAL" clId="{3A85D7AF-F1EB-4755-BFF8-E2E72328502A}" dt="2020-03-11T17:09:02.578" v="24902" actId="20577"/>
          <ac:spMkLst>
            <pc:docMk/>
            <pc:sldMk cId="1995325073" sldId="1637"/>
            <ac:spMk id="7" creationId="{5432888E-61EB-4D3C-A09B-EA5A2D6A52C2}"/>
          </ac:spMkLst>
        </pc:spChg>
        <pc:picChg chg="del">
          <ac:chgData name="Amy Doneen" userId="3cf40fa7-752e-417a-a77a-5d001f70783d" providerId="ADAL" clId="{3A85D7AF-F1EB-4755-BFF8-E2E72328502A}" dt="2020-03-11T16:58:53.891" v="24674"/>
          <ac:picMkLst>
            <pc:docMk/>
            <pc:sldMk cId="1995325073" sldId="1637"/>
            <ac:picMk id="6" creationId="{F82813DC-20A1-4A89-85A0-B4EB931220DA}"/>
          </ac:picMkLst>
        </pc:picChg>
      </pc:sldChg>
      <pc:sldChg chg="addSp delSp modSp add">
        <pc:chgData name="Amy Doneen" userId="3cf40fa7-752e-417a-a77a-5d001f70783d" providerId="ADAL" clId="{3A85D7AF-F1EB-4755-BFF8-E2E72328502A}" dt="2020-03-11T17:19:17.917" v="25510" actId="1076"/>
        <pc:sldMkLst>
          <pc:docMk/>
          <pc:sldMk cId="3879219239" sldId="1638"/>
        </pc:sldMkLst>
        <pc:spChg chg="mod">
          <ac:chgData name="Amy Doneen" userId="3cf40fa7-752e-417a-a77a-5d001f70783d" providerId="ADAL" clId="{3A85D7AF-F1EB-4755-BFF8-E2E72328502A}" dt="2020-03-11T17:17:24.946" v="25360" actId="14100"/>
          <ac:spMkLst>
            <pc:docMk/>
            <pc:sldMk cId="3879219239" sldId="1638"/>
            <ac:spMk id="3" creationId="{01836016-F1C8-4CF3-80A0-8B2DBADDB870}"/>
          </ac:spMkLst>
        </pc:spChg>
        <pc:spChg chg="mod">
          <ac:chgData name="Amy Doneen" userId="3cf40fa7-752e-417a-a77a-5d001f70783d" providerId="ADAL" clId="{3A85D7AF-F1EB-4755-BFF8-E2E72328502A}" dt="2020-03-11T17:16:17.691" v="25356" actId="255"/>
          <ac:spMkLst>
            <pc:docMk/>
            <pc:sldMk cId="3879219239" sldId="1638"/>
            <ac:spMk id="7" creationId="{5432888E-61EB-4D3C-A09B-EA5A2D6A52C2}"/>
          </ac:spMkLst>
        </pc:spChg>
        <pc:spChg chg="add del mod">
          <ac:chgData name="Amy Doneen" userId="3cf40fa7-752e-417a-a77a-5d001f70783d" providerId="ADAL" clId="{3A85D7AF-F1EB-4755-BFF8-E2E72328502A}" dt="2020-03-11T17:17:33.811" v="25362"/>
          <ac:spMkLst>
            <pc:docMk/>
            <pc:sldMk cId="3879219239" sldId="1638"/>
            <ac:spMk id="8" creationId="{CB462939-C589-4D3A-BD62-FB104233AF4D}"/>
          </ac:spMkLst>
        </pc:spChg>
        <pc:spChg chg="add mod">
          <ac:chgData name="Amy Doneen" userId="3cf40fa7-752e-417a-a77a-5d001f70783d" providerId="ADAL" clId="{3A85D7AF-F1EB-4755-BFF8-E2E72328502A}" dt="2020-03-11T17:19:17.917" v="25510" actId="1076"/>
          <ac:spMkLst>
            <pc:docMk/>
            <pc:sldMk cId="3879219239" sldId="1638"/>
            <ac:spMk id="9" creationId="{5FC75EE3-285A-4EC3-BF8B-1CFF0D83DB8B}"/>
          </ac:spMkLst>
        </pc:spChg>
        <pc:picChg chg="add mod">
          <ac:chgData name="Amy Doneen" userId="3cf40fa7-752e-417a-a77a-5d001f70783d" providerId="ADAL" clId="{3A85D7AF-F1EB-4755-BFF8-E2E72328502A}" dt="2020-03-11T17:19:15.190" v="25509" actId="14100"/>
          <ac:picMkLst>
            <pc:docMk/>
            <pc:sldMk cId="3879219239" sldId="1638"/>
            <ac:picMk id="6" creationId="{681FC83F-37A9-4EAC-99F4-886A60424D73}"/>
          </ac:picMkLst>
        </pc:picChg>
      </pc:sldChg>
      <pc:sldChg chg="modSp add">
        <pc:chgData name="Amy Doneen" userId="3cf40fa7-752e-417a-a77a-5d001f70783d" providerId="ADAL" clId="{3A85D7AF-F1EB-4755-BFF8-E2E72328502A}" dt="2020-03-11T17:34:37.130" v="25642" actId="27636"/>
        <pc:sldMkLst>
          <pc:docMk/>
          <pc:sldMk cId="91058225" sldId="1639"/>
        </pc:sldMkLst>
        <pc:spChg chg="mod">
          <ac:chgData name="Amy Doneen" userId="3cf40fa7-752e-417a-a77a-5d001f70783d" providerId="ADAL" clId="{3A85D7AF-F1EB-4755-BFF8-E2E72328502A}" dt="2020-03-11T17:34:37.130" v="25642" actId="27636"/>
          <ac:spMkLst>
            <pc:docMk/>
            <pc:sldMk cId="91058225" sldId="1639"/>
            <ac:spMk id="3" creationId="{01836016-F1C8-4CF3-80A0-8B2DBADDB870}"/>
          </ac:spMkLst>
        </pc:spChg>
      </pc:sldChg>
      <pc:sldChg chg="modSp add">
        <pc:chgData name="Amy Doneen" userId="3cf40fa7-752e-417a-a77a-5d001f70783d" providerId="ADAL" clId="{3A85D7AF-F1EB-4755-BFF8-E2E72328502A}" dt="2020-03-11T17:37:02.864" v="25649" actId="27636"/>
        <pc:sldMkLst>
          <pc:docMk/>
          <pc:sldMk cId="3841828941" sldId="1640"/>
        </pc:sldMkLst>
        <pc:spChg chg="mod">
          <ac:chgData name="Amy Doneen" userId="3cf40fa7-752e-417a-a77a-5d001f70783d" providerId="ADAL" clId="{3A85D7AF-F1EB-4755-BFF8-E2E72328502A}" dt="2020-03-11T17:37:02.864" v="25649" actId="27636"/>
          <ac:spMkLst>
            <pc:docMk/>
            <pc:sldMk cId="3841828941" sldId="1640"/>
            <ac:spMk id="3" creationId="{01836016-F1C8-4CF3-80A0-8B2DBADDB870}"/>
          </ac:spMkLst>
        </pc:spChg>
      </pc:sldChg>
      <pc:sldChg chg="modSp add">
        <pc:chgData name="Amy Doneen" userId="3cf40fa7-752e-417a-a77a-5d001f70783d" providerId="ADAL" clId="{3A85D7AF-F1EB-4755-BFF8-E2E72328502A}" dt="2020-03-11T18:08:19.850" v="26565" actId="27636"/>
        <pc:sldMkLst>
          <pc:docMk/>
          <pc:sldMk cId="1750459943" sldId="1641"/>
        </pc:sldMkLst>
        <pc:spChg chg="mod">
          <ac:chgData name="Amy Doneen" userId="3cf40fa7-752e-417a-a77a-5d001f70783d" providerId="ADAL" clId="{3A85D7AF-F1EB-4755-BFF8-E2E72328502A}" dt="2020-03-11T18:08:19.850" v="26565" actId="27636"/>
          <ac:spMkLst>
            <pc:docMk/>
            <pc:sldMk cId="1750459943" sldId="1641"/>
            <ac:spMk id="3" creationId="{01836016-F1C8-4CF3-80A0-8B2DBADDB870}"/>
          </ac:spMkLst>
        </pc:spChg>
      </pc:sldChg>
      <pc:sldChg chg="modSp add">
        <pc:chgData name="Amy Doneen" userId="3cf40fa7-752e-417a-a77a-5d001f70783d" providerId="ADAL" clId="{3A85D7AF-F1EB-4755-BFF8-E2E72328502A}" dt="2020-03-11T18:01:02.188" v="26203" actId="27636"/>
        <pc:sldMkLst>
          <pc:docMk/>
          <pc:sldMk cId="61894415" sldId="1642"/>
        </pc:sldMkLst>
        <pc:spChg chg="mod">
          <ac:chgData name="Amy Doneen" userId="3cf40fa7-752e-417a-a77a-5d001f70783d" providerId="ADAL" clId="{3A85D7AF-F1EB-4755-BFF8-E2E72328502A}" dt="2020-03-11T18:01:02.188" v="26203" actId="27636"/>
          <ac:spMkLst>
            <pc:docMk/>
            <pc:sldMk cId="61894415" sldId="1642"/>
            <ac:spMk id="3" creationId="{01836016-F1C8-4CF3-80A0-8B2DBADDB87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3C1A-5BC0-4CB4-89FD-1FFE1F006C0B}"/>
              </a:ext>
            </a:extLst>
          </p:cNvPr>
          <p:cNvSpPr>
            <a:spLocks noGrp="1"/>
          </p:cNvSpPr>
          <p:nvPr>
            <p:ph type="ctrTitle"/>
          </p:nvPr>
        </p:nvSpPr>
        <p:spPr>
          <a:xfrm>
            <a:off x="1143000" y="1122363"/>
            <a:ext cx="6858000" cy="2387600"/>
          </a:xfrm>
        </p:spPr>
        <p:txBody>
          <a:bodyPr anchor="b"/>
          <a:lstStyle>
            <a:lvl1pPr algn="ctr">
              <a:defRPr sz="36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29668CC-14FC-4F31-86C5-D0A706201DE0}"/>
              </a:ext>
            </a:extLst>
          </p:cNvPr>
          <p:cNvSpPr>
            <a:spLocks noGrp="1"/>
          </p:cNvSpPr>
          <p:nvPr>
            <p:ph type="subTitle" idx="1"/>
          </p:nvPr>
        </p:nvSpPr>
        <p:spPr>
          <a:xfrm>
            <a:off x="1143000" y="3602038"/>
            <a:ext cx="6858000" cy="1655762"/>
          </a:xfrm>
        </p:spPr>
        <p:txBody>
          <a:bodyPr/>
          <a:lstStyle>
            <a:lvl1pPr marL="0" indent="0" algn="ctr">
              <a:buNone/>
              <a:defRPr sz="1800">
                <a:solidFill>
                  <a:schemeClr val="bg1"/>
                </a:solidFill>
                <a:latin typeface="Lato" panose="020F0502020204030203" pitchFamily="34" charset="0"/>
                <a:ea typeface="Lato" panose="020F0502020204030203" pitchFamily="34" charset="0"/>
                <a:cs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940A8F8-35DC-4A8A-A570-DBFDF728BD42}"/>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5" name="Footer Placeholder 4">
            <a:extLst>
              <a:ext uri="{FF2B5EF4-FFF2-40B4-BE49-F238E27FC236}">
                <a16:creationId xmlns:a16="http://schemas.microsoft.com/office/drawing/2014/main" id="{41115444-A849-4702-A8A1-2F90D2BA9F0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A645-2A92-4203-98EA-74C6BA35DCF8}"/>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4164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642D5-C95F-426B-A167-CC5ABEF683D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59A3DB-330D-4308-9E91-7CA63B9253C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91A6A-2028-4603-A709-57CBC34EA268}"/>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5" name="Footer Placeholder 4">
            <a:extLst>
              <a:ext uri="{FF2B5EF4-FFF2-40B4-BE49-F238E27FC236}">
                <a16:creationId xmlns:a16="http://schemas.microsoft.com/office/drawing/2014/main" id="{553C999D-4168-4818-939D-1FC9F870AC6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5A8F0C-D0F6-4A6E-82A8-F6F7C7FD266E}"/>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645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2CCB-697D-4E7B-96AD-8E24AE8BF317}"/>
              </a:ext>
            </a:extLst>
          </p:cNvPr>
          <p:cNvSpPr>
            <a:spLocks noGrp="1"/>
          </p:cNvSpPr>
          <p:nvPr>
            <p:ph type="title"/>
          </p:nvPr>
        </p:nvSpPr>
        <p:spPr/>
        <p:txBody>
          <a:bodyPr/>
          <a:lstStyle>
            <a:lvl1pPr>
              <a:defRPr baseline="0">
                <a:solidFill>
                  <a:srgbClr val="003C71"/>
                </a:solidFill>
                <a:latin typeface="Lato"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53CC33-61B6-40C0-B5AD-4DAEA9ABC3CF}"/>
              </a:ext>
            </a:extLst>
          </p:cNvPr>
          <p:cNvSpPr>
            <a:spLocks noGrp="1"/>
          </p:cNvSpPr>
          <p:nvPr>
            <p:ph idx="1"/>
          </p:nvPr>
        </p:nvSpPr>
        <p:spPr/>
        <p:txBody>
          <a:bodyPr/>
          <a:lstStyle>
            <a:lvl1pPr>
              <a:defRPr baseline="0">
                <a:latin typeface="Lato" panose="020F0502020204030203" pitchFamily="34" charset="0"/>
              </a:defRPr>
            </a:lvl1pPr>
            <a:lvl2pPr>
              <a:defRPr baseline="0">
                <a:latin typeface="Lato" panose="020F0502020204030203" pitchFamily="34" charset="0"/>
              </a:defRPr>
            </a:lvl2pPr>
            <a:lvl3pPr>
              <a:defRPr baseline="0">
                <a:latin typeface="Lato" panose="020F0502020204030203" pitchFamily="34" charset="0"/>
              </a:defRPr>
            </a:lvl3pPr>
            <a:lvl4pPr>
              <a:defRPr baseline="0">
                <a:latin typeface="Lato" panose="020F0502020204030203" pitchFamily="34" charset="0"/>
              </a:defRPr>
            </a:lvl4pPr>
            <a:lvl5pPr>
              <a:defRPr baseline="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25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5A99-299F-4E6D-8874-346562DB1B7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8926575-3360-4730-9742-8B8CF869030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339F0-F9EE-4E2F-AC9A-60D20BA660D3}"/>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5" name="Footer Placeholder 4">
            <a:extLst>
              <a:ext uri="{FF2B5EF4-FFF2-40B4-BE49-F238E27FC236}">
                <a16:creationId xmlns:a16="http://schemas.microsoft.com/office/drawing/2014/main" id="{CD93F61D-EF52-4B09-A24E-422235FF33A5}"/>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97818A-B5CC-4AF1-9934-0E54D5468B54}"/>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89193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FD16-B09F-45F6-A2D2-B5A2AFDB8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6DBB4-B197-4DDA-BA8D-B3BA7243EB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011C4-5E44-4E8A-A601-C4F654FD496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1DB9D-E285-470A-AD14-3E48E15E111B}"/>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6" name="Footer Placeholder 5">
            <a:extLst>
              <a:ext uri="{FF2B5EF4-FFF2-40B4-BE49-F238E27FC236}">
                <a16:creationId xmlns:a16="http://schemas.microsoft.com/office/drawing/2014/main" id="{6DBB5938-20D5-4A83-A032-03D20B78B58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299210-1A2C-4664-BF8D-C1F72181FD97}"/>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153502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0831-A58A-4D19-BCD2-5315CAF9FD9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BE18C8-6746-4B35-B798-1B846F76366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15BE0C8-EB68-416D-A5A9-5EB20A2D8EF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5B1F9-F01E-4E6F-9FF4-838C1AC477E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41305-5403-4BEA-B921-6AA3976E755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B141F8-24FB-45DB-90A1-E0FE37C986E3}"/>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8" name="Footer Placeholder 7">
            <a:extLst>
              <a:ext uri="{FF2B5EF4-FFF2-40B4-BE49-F238E27FC236}">
                <a16:creationId xmlns:a16="http://schemas.microsoft.com/office/drawing/2014/main" id="{64893CFB-3278-43E6-AEF3-19E445D6B4C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24CD76-7E49-441A-9EE9-C3547FC71626}"/>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68068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69285-12E7-4189-AC63-654992ACA2AC}"/>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3" name="Footer Placeholder 2">
            <a:extLst>
              <a:ext uri="{FF2B5EF4-FFF2-40B4-BE49-F238E27FC236}">
                <a16:creationId xmlns:a16="http://schemas.microsoft.com/office/drawing/2014/main" id="{084163F4-8B8B-47C2-BB29-D6E3AEB7064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2D939B-161D-4448-B62C-08D2E6A29A12}"/>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960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55E6-4ECF-430E-A592-FEA77822132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2BB466C-23F3-4028-B9AA-ACD084633A9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FBDA9-BF6B-4C98-A9FE-A700E76F237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34FAEA-9A6E-4E47-A29F-EB968551C8AD}"/>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6" name="Footer Placeholder 5">
            <a:extLst>
              <a:ext uri="{FF2B5EF4-FFF2-40B4-BE49-F238E27FC236}">
                <a16:creationId xmlns:a16="http://schemas.microsoft.com/office/drawing/2014/main" id="{4E394010-BC2A-4333-BFBE-145BA5990A2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562DE-4D64-48B0-8D9F-7C99791E4A4F}"/>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3866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2ECC-1D0F-4AA1-9217-73EF37DCB9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821DC64-B52F-46FD-939B-6E2E9FF280E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CA218CC-2E03-48D3-9933-EB8D15B68A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A6F9701-6E48-4864-800A-93B565BDB23C}"/>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6" name="Footer Placeholder 5">
            <a:extLst>
              <a:ext uri="{FF2B5EF4-FFF2-40B4-BE49-F238E27FC236}">
                <a16:creationId xmlns:a16="http://schemas.microsoft.com/office/drawing/2014/main" id="{CFAF7528-330F-42CF-83A0-7FA40DC9015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9B7662-D83E-4A87-8EEF-114206F1FB6A}"/>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81286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3ECD-4D9A-41E6-AC18-6DC91D46BE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91EDD-E4CF-470A-9FF8-9A6DE12614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FE8B-6C95-4F46-B049-9583EB81C3A3}"/>
              </a:ext>
            </a:extLst>
          </p:cNvPr>
          <p:cNvSpPr>
            <a:spLocks noGrp="1"/>
          </p:cNvSpPr>
          <p:nvPr>
            <p:ph type="dt" sz="half" idx="10"/>
          </p:nvPr>
        </p:nvSpPr>
        <p:spPr>
          <a:xfrm>
            <a:off x="628650" y="6356351"/>
            <a:ext cx="2057400" cy="365125"/>
          </a:xfrm>
          <a:prstGeom prst="rect">
            <a:avLst/>
          </a:prstGeom>
        </p:spPr>
        <p:txBody>
          <a:bodyPr/>
          <a:lstStyle/>
          <a:p>
            <a:fld id="{A0D399BD-8C83-45F0-8EA3-15212DAF6EA3}" type="datetimeFigureOut">
              <a:rPr lang="en-US" smtClean="0"/>
              <a:t>3/13/20</a:t>
            </a:fld>
            <a:endParaRPr lang="en-US"/>
          </a:p>
        </p:txBody>
      </p:sp>
      <p:sp>
        <p:nvSpPr>
          <p:cNvPr id="5" name="Footer Placeholder 4">
            <a:extLst>
              <a:ext uri="{FF2B5EF4-FFF2-40B4-BE49-F238E27FC236}">
                <a16:creationId xmlns:a16="http://schemas.microsoft.com/office/drawing/2014/main" id="{2CB31302-45FF-4BF4-9D7B-704ABF71EEB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429F1-6C14-4009-8463-CAF99AF24FE9}"/>
              </a:ext>
            </a:extLst>
          </p:cNvPr>
          <p:cNvSpPr>
            <a:spLocks noGrp="1"/>
          </p:cNvSpPr>
          <p:nvPr>
            <p:ph type="sldNum" sz="quarter" idx="12"/>
          </p:nvPr>
        </p:nvSpPr>
        <p:spPr>
          <a:xfrm>
            <a:off x="6457950" y="6356351"/>
            <a:ext cx="20574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50167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BE64B-B394-4878-AFA4-54903EA405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C048D-6314-4CDF-8A8E-6636F374A78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604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loonylabs.org/2016/09/30/omega-3-stops-lupus/?share=email"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progressive-charlestown.com/2016/09/statins-appear-to-be-more-beneficial.html" TargetMode="Externa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versity.org/wiki/Motivation_and_emotion/Book/2016/Sexual_motivation_and_hormones"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dovepress.com/angiotensin-ii-a-new-therapeutic-option-for-vasodilatory-shock-peer-reviewed-fulltext-article-TCRM"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bundabergnow.com/2019/03/25/seniors-forum/"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ahaforlife.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indizoom.com/2012/11/sleep-deprivation.html"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Novel_coronavirus_(2019-nCoV)"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rebelem.com/ischemic-stroke-treatment-archive/"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ondergressive.com/lowcarblow-calorie-diet-produces-compound-that-blocks-effects-of-aging/"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loonylabs.org/2014/09/02/epigenetics/"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cienceroll.com/2012/06/13/endocrinology-in-social-media-top-resources/" TargetMode="External"/><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hyperlink" Target="http://www.internetmonk.com/archive/thoughts-on-church-discipline-and-relational-wisdom" TargetMode="External"/><Relationship Id="rId4" Type="http://schemas.openxmlformats.org/officeDocument/2006/relationships/image" Target="../media/image4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5DFE68-AF8F-4D05-ACED-ACB83BB0DD5A}"/>
              </a:ext>
            </a:extLst>
          </p:cNvPr>
          <p:cNvSpPr>
            <a:spLocks noGrp="1"/>
          </p:cNvSpPr>
          <p:nvPr>
            <p:ph type="subTitle" idx="1"/>
          </p:nvPr>
        </p:nvSpPr>
        <p:spPr>
          <a:xfrm>
            <a:off x="756966" y="1637916"/>
            <a:ext cx="7734300" cy="3158460"/>
          </a:xfrm>
        </p:spPr>
        <p:txBody>
          <a:bodyPr>
            <a:normAutofit/>
          </a:bodyPr>
          <a:lstStyle/>
          <a:p>
            <a:r>
              <a:rPr lang="en-US" sz="2700" dirty="0"/>
              <a:t>March 11, 2020</a:t>
            </a:r>
          </a:p>
          <a:p>
            <a:r>
              <a:rPr lang="en-US" sz="2700" dirty="0"/>
              <a:t>Scientific Update Session</a:t>
            </a:r>
          </a:p>
          <a:p>
            <a:r>
              <a:rPr lang="en-US" sz="2700" dirty="0"/>
              <a:t>	</a:t>
            </a:r>
          </a:p>
          <a:p>
            <a:r>
              <a:rPr lang="en-US" sz="2400" dirty="0"/>
              <a:t>Amy Doneen DNP</a:t>
            </a:r>
          </a:p>
          <a:p>
            <a:r>
              <a:rPr lang="en-US" sz="2400" dirty="0"/>
              <a:t> BaleDoneen Method</a:t>
            </a:r>
          </a:p>
          <a:p>
            <a:endParaRPr lang="en-US" sz="2100" dirty="0"/>
          </a:p>
        </p:txBody>
      </p:sp>
      <p:sp>
        <p:nvSpPr>
          <p:cNvPr id="3" name="TextBox 2">
            <a:extLst>
              <a:ext uri="{FF2B5EF4-FFF2-40B4-BE49-F238E27FC236}">
                <a16:creationId xmlns:a16="http://schemas.microsoft.com/office/drawing/2014/main" id="{B66688B7-66B3-4AAF-BEBC-320E46C14F3B}"/>
              </a:ext>
            </a:extLst>
          </p:cNvPr>
          <p:cNvSpPr txBox="1"/>
          <p:nvPr/>
        </p:nvSpPr>
        <p:spPr>
          <a:xfrm>
            <a:off x="872490" y="4853940"/>
            <a:ext cx="599844" cy="300082"/>
          </a:xfrm>
          <a:prstGeom prst="rect">
            <a:avLst/>
          </a:prstGeom>
          <a:noFill/>
        </p:spPr>
        <p:txBody>
          <a:bodyPr wrap="none" rtlCol="0">
            <a:spAutoFit/>
          </a:bodyPr>
          <a:lstStyle/>
          <a:p>
            <a:r>
              <a:rPr lang="en-US" sz="1350" dirty="0"/>
              <a:t>Blaha</a:t>
            </a:r>
          </a:p>
        </p:txBody>
      </p:sp>
      <p:pic>
        <p:nvPicPr>
          <p:cNvPr id="5" name="Picture 4" descr="A person smiling and posing for the camera&#10;&#10;Description automatically generated">
            <a:extLst>
              <a:ext uri="{FF2B5EF4-FFF2-40B4-BE49-F238E27FC236}">
                <a16:creationId xmlns:a16="http://schemas.microsoft.com/office/drawing/2014/main" id="{63155591-1F92-418F-B09C-1271DED4B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907" y="4179025"/>
            <a:ext cx="2023733" cy="1349830"/>
          </a:xfrm>
          <a:prstGeom prst="rect">
            <a:avLst/>
          </a:prstGeom>
        </p:spPr>
      </p:pic>
    </p:spTree>
    <p:extLst>
      <p:ext uri="{BB962C8B-B14F-4D97-AF65-F5344CB8AC3E}">
        <p14:creationId xmlns:p14="http://schemas.microsoft.com/office/powerpoint/2010/main" val="685691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BA6A-DC62-46C3-A828-EC567F189CDF}"/>
              </a:ext>
            </a:extLst>
          </p:cNvPr>
          <p:cNvSpPr>
            <a:spLocks noGrp="1"/>
          </p:cNvSpPr>
          <p:nvPr>
            <p:ph type="title"/>
          </p:nvPr>
        </p:nvSpPr>
        <p:spPr>
          <a:xfrm>
            <a:off x="699718" y="1852802"/>
            <a:ext cx="7886700" cy="1325563"/>
          </a:xfrm>
        </p:spPr>
        <p:txBody>
          <a:bodyPr/>
          <a:lstStyle/>
          <a:p>
            <a:pPr algn="ctr"/>
            <a:r>
              <a:rPr lang="en-US" dirty="0"/>
              <a:t>Who are these non-survivors? </a:t>
            </a:r>
          </a:p>
        </p:txBody>
      </p:sp>
    </p:spTree>
    <p:extLst>
      <p:ext uri="{BB962C8B-B14F-4D97-AF65-F5344CB8AC3E}">
        <p14:creationId xmlns:p14="http://schemas.microsoft.com/office/powerpoint/2010/main" val="28597376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17AF-49C6-4540-A59A-9E763D9B53B5}"/>
              </a:ext>
            </a:extLst>
          </p:cNvPr>
          <p:cNvSpPr>
            <a:spLocks noGrp="1"/>
          </p:cNvSpPr>
          <p:nvPr>
            <p:ph type="title"/>
          </p:nvPr>
        </p:nvSpPr>
        <p:spPr>
          <a:xfrm>
            <a:off x="559076" y="171313"/>
            <a:ext cx="8470624" cy="902113"/>
          </a:xfrm>
        </p:spPr>
        <p:txBody>
          <a:bodyPr>
            <a:normAutofit fontScale="90000"/>
          </a:bodyPr>
          <a:lstStyle/>
          <a:p>
            <a:pPr algn="ctr"/>
            <a:r>
              <a:rPr lang="en-US" dirty="0"/>
              <a:t>Estradiol effects on vascular smooth muscle cells.  </a:t>
            </a:r>
          </a:p>
        </p:txBody>
      </p:sp>
      <p:sp>
        <p:nvSpPr>
          <p:cNvPr id="3" name="Content Placeholder 2">
            <a:extLst>
              <a:ext uri="{FF2B5EF4-FFF2-40B4-BE49-F238E27FC236}">
                <a16:creationId xmlns:a16="http://schemas.microsoft.com/office/drawing/2014/main" id="{62BBB601-E308-46C9-B6ED-07A5B1CB769D}"/>
              </a:ext>
            </a:extLst>
          </p:cNvPr>
          <p:cNvSpPr>
            <a:spLocks noGrp="1"/>
          </p:cNvSpPr>
          <p:nvPr>
            <p:ph idx="1"/>
          </p:nvPr>
        </p:nvSpPr>
        <p:spPr>
          <a:xfrm>
            <a:off x="559076" y="1118152"/>
            <a:ext cx="7886700" cy="4711148"/>
          </a:xfrm>
        </p:spPr>
        <p:txBody>
          <a:bodyPr>
            <a:noAutofit/>
          </a:bodyPr>
          <a:lstStyle/>
          <a:p>
            <a:pPr marL="0" indent="0" algn="ctr">
              <a:buNone/>
            </a:pPr>
            <a:r>
              <a:rPr lang="en-US" sz="2000" dirty="0"/>
              <a:t>The first step in the atherosclerotic disease cycle (atherogenic triad) is actually the vascular smooth muscle transition.  </a:t>
            </a:r>
          </a:p>
          <a:p>
            <a:pPr marL="0" indent="0" algn="ctr">
              <a:buNone/>
            </a:pPr>
            <a:endParaRPr lang="en-US" sz="2000" dirty="0"/>
          </a:p>
          <a:p>
            <a:pPr marL="0" indent="0" algn="ctr">
              <a:buNone/>
            </a:pPr>
            <a:r>
              <a:rPr lang="en-US" sz="2000" dirty="0"/>
              <a:t>Can estradiol do this? </a:t>
            </a:r>
          </a:p>
          <a:p>
            <a:pPr marL="0" indent="0" algn="ctr">
              <a:buNone/>
            </a:pPr>
            <a:endParaRPr lang="en-US" sz="2000" dirty="0"/>
          </a:p>
          <a:p>
            <a:pPr marL="0" indent="0" algn="ctr">
              <a:buNone/>
            </a:pPr>
            <a:r>
              <a:rPr lang="en-US" sz="2000" dirty="0"/>
              <a:t>Li et al - Estrogen is known to retard atherogenesis via direct actions on vasculature. Previously reported that 17b-estradiol (E2) improves vascular endothelial functions and promotes endothelial migration. </a:t>
            </a:r>
          </a:p>
          <a:p>
            <a:pPr marL="0" indent="0" algn="ctr">
              <a:buNone/>
            </a:pPr>
            <a:endParaRPr lang="en-US" sz="2000" dirty="0"/>
          </a:p>
          <a:p>
            <a:pPr marL="0" indent="0" algn="ctr">
              <a:buNone/>
            </a:pPr>
            <a:r>
              <a:rPr lang="en-US" sz="2000" dirty="0"/>
              <a:t>Additionally, E2 inhibits lipopolysaccharide-promoted VSMCs migration. However, the mechanism underlying the regulatory effect had remained unclear. </a:t>
            </a:r>
          </a:p>
          <a:p>
            <a:pPr marL="0" indent="0" algn="ctr">
              <a:buNone/>
            </a:pPr>
            <a:endParaRPr lang="en-US" sz="1600" dirty="0"/>
          </a:p>
        </p:txBody>
      </p:sp>
      <p:sp>
        <p:nvSpPr>
          <p:cNvPr id="4" name="TextBox 3">
            <a:extLst>
              <a:ext uri="{FF2B5EF4-FFF2-40B4-BE49-F238E27FC236}">
                <a16:creationId xmlns:a16="http://schemas.microsoft.com/office/drawing/2014/main" id="{AC069DAB-6DD5-42B7-A807-FD7A29BE6916}"/>
              </a:ext>
            </a:extLst>
          </p:cNvPr>
          <p:cNvSpPr txBox="1"/>
          <p:nvPr/>
        </p:nvSpPr>
        <p:spPr>
          <a:xfrm>
            <a:off x="760343" y="5878995"/>
            <a:ext cx="6430618" cy="923330"/>
          </a:xfrm>
          <a:prstGeom prst="rect">
            <a:avLst/>
          </a:prstGeom>
          <a:noFill/>
        </p:spPr>
        <p:txBody>
          <a:bodyPr wrap="square" rtlCol="0">
            <a:spAutoFit/>
          </a:bodyPr>
          <a:lstStyle/>
          <a:p>
            <a:r>
              <a:rPr lang="en-US" dirty="0">
                <a:solidFill>
                  <a:schemeClr val="accent3"/>
                </a:solidFill>
              </a:rPr>
              <a:t>Li, </a:t>
            </a:r>
            <a:r>
              <a:rPr lang="en-US" dirty="0" err="1">
                <a:solidFill>
                  <a:schemeClr val="accent3"/>
                </a:solidFill>
              </a:rPr>
              <a:t>Hengchang</a:t>
            </a:r>
            <a:r>
              <a:rPr lang="en-US" dirty="0">
                <a:solidFill>
                  <a:schemeClr val="accent3"/>
                </a:solidFill>
              </a:rPr>
              <a:t>, Cheng, Y., </a:t>
            </a:r>
            <a:r>
              <a:rPr lang="en-US" dirty="0" err="1">
                <a:solidFill>
                  <a:schemeClr val="accent3"/>
                </a:solidFill>
              </a:rPr>
              <a:t>Simoncini</a:t>
            </a:r>
            <a:r>
              <a:rPr lang="en-US" dirty="0">
                <a:solidFill>
                  <a:schemeClr val="accent3"/>
                </a:solidFill>
              </a:rPr>
              <a:t>, T. et al. (2016). Estradiol effects on vascular smooth muscle cells. </a:t>
            </a:r>
            <a:r>
              <a:rPr lang="en-US" dirty="0" err="1">
                <a:solidFill>
                  <a:schemeClr val="accent3"/>
                </a:solidFill>
              </a:rPr>
              <a:t>Gynecol</a:t>
            </a:r>
            <a:r>
              <a:rPr lang="en-US" dirty="0">
                <a:solidFill>
                  <a:schemeClr val="accent3"/>
                </a:solidFill>
              </a:rPr>
              <a:t> Endocrinol, 2016;32(7):581-586</a:t>
            </a:r>
          </a:p>
        </p:txBody>
      </p:sp>
    </p:spTree>
    <p:extLst>
      <p:ext uri="{BB962C8B-B14F-4D97-AF65-F5344CB8AC3E}">
        <p14:creationId xmlns:p14="http://schemas.microsoft.com/office/powerpoint/2010/main" val="1024332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17AF-49C6-4540-A59A-9E763D9B53B5}"/>
              </a:ext>
            </a:extLst>
          </p:cNvPr>
          <p:cNvSpPr>
            <a:spLocks noGrp="1"/>
          </p:cNvSpPr>
          <p:nvPr>
            <p:ph type="title"/>
          </p:nvPr>
        </p:nvSpPr>
        <p:spPr>
          <a:xfrm>
            <a:off x="559076" y="171313"/>
            <a:ext cx="8470624" cy="902113"/>
          </a:xfrm>
        </p:spPr>
        <p:txBody>
          <a:bodyPr>
            <a:normAutofit fontScale="90000"/>
          </a:bodyPr>
          <a:lstStyle/>
          <a:p>
            <a:pPr algn="ctr"/>
            <a:r>
              <a:rPr lang="en-US" dirty="0"/>
              <a:t>Estradiol effects on vascular smooth muscle cells.  </a:t>
            </a:r>
          </a:p>
        </p:txBody>
      </p:sp>
      <p:sp>
        <p:nvSpPr>
          <p:cNvPr id="3" name="Content Placeholder 2">
            <a:extLst>
              <a:ext uri="{FF2B5EF4-FFF2-40B4-BE49-F238E27FC236}">
                <a16:creationId xmlns:a16="http://schemas.microsoft.com/office/drawing/2014/main" id="{62BBB601-E308-46C9-B6ED-07A5B1CB769D}"/>
              </a:ext>
            </a:extLst>
          </p:cNvPr>
          <p:cNvSpPr>
            <a:spLocks noGrp="1"/>
          </p:cNvSpPr>
          <p:nvPr>
            <p:ph idx="1"/>
          </p:nvPr>
        </p:nvSpPr>
        <p:spPr>
          <a:xfrm>
            <a:off x="559076" y="921165"/>
            <a:ext cx="7886700" cy="4908135"/>
          </a:xfrm>
        </p:spPr>
        <p:txBody>
          <a:bodyPr>
            <a:noAutofit/>
          </a:bodyPr>
          <a:lstStyle/>
          <a:p>
            <a:pPr marL="0" indent="0" algn="ctr">
              <a:buNone/>
            </a:pPr>
            <a:endParaRPr lang="en-US" sz="2000" dirty="0"/>
          </a:p>
          <a:p>
            <a:pPr marL="0" indent="0" algn="ctr">
              <a:buNone/>
            </a:pPr>
            <a:r>
              <a:rPr lang="en-US" sz="2000" dirty="0"/>
              <a:t>TNF-related apoptosis-inducing ligand (TRAIL) regulates cardiovascular functions. </a:t>
            </a:r>
          </a:p>
          <a:p>
            <a:pPr marL="0" indent="0" algn="ctr">
              <a:buNone/>
            </a:pPr>
            <a:endParaRPr lang="en-US" sz="2000" dirty="0"/>
          </a:p>
          <a:p>
            <a:pPr marL="0" indent="0" algn="ctr">
              <a:buNone/>
            </a:pPr>
            <a:r>
              <a:rPr lang="en-US" sz="2000" dirty="0"/>
              <a:t>TRAIL is a homolog of cytokines of the TNF family. It has potent anti-tumor activities to induce tumor cell apoptosis and has entered into clinical trials for cancer therapy. </a:t>
            </a:r>
          </a:p>
          <a:p>
            <a:pPr marL="0" indent="0" algn="ctr">
              <a:buNone/>
            </a:pPr>
            <a:endParaRPr lang="en-US" sz="2000" dirty="0"/>
          </a:p>
          <a:p>
            <a:pPr marL="0" indent="0" algn="ctr">
              <a:buNone/>
            </a:pPr>
            <a:r>
              <a:rPr lang="en-US" sz="2000" dirty="0"/>
              <a:t>In addition to this, TRAIL exerts broad biological functions in other systems including CV system by promoting VSMCs proliferation and migration induced by platelet-derived growth factor. </a:t>
            </a:r>
          </a:p>
          <a:p>
            <a:pPr marL="0" indent="0" algn="ctr">
              <a:buNone/>
            </a:pPr>
            <a:endParaRPr lang="en-US" sz="1600" dirty="0"/>
          </a:p>
        </p:txBody>
      </p:sp>
      <p:sp>
        <p:nvSpPr>
          <p:cNvPr id="4" name="TextBox 3">
            <a:extLst>
              <a:ext uri="{FF2B5EF4-FFF2-40B4-BE49-F238E27FC236}">
                <a16:creationId xmlns:a16="http://schemas.microsoft.com/office/drawing/2014/main" id="{AC069DAB-6DD5-42B7-A807-FD7A29BE6916}"/>
              </a:ext>
            </a:extLst>
          </p:cNvPr>
          <p:cNvSpPr txBox="1"/>
          <p:nvPr/>
        </p:nvSpPr>
        <p:spPr>
          <a:xfrm>
            <a:off x="760343" y="5878995"/>
            <a:ext cx="6430618" cy="923330"/>
          </a:xfrm>
          <a:prstGeom prst="rect">
            <a:avLst/>
          </a:prstGeom>
          <a:noFill/>
        </p:spPr>
        <p:txBody>
          <a:bodyPr wrap="square" rtlCol="0">
            <a:spAutoFit/>
          </a:bodyPr>
          <a:lstStyle/>
          <a:p>
            <a:r>
              <a:rPr lang="en-US" dirty="0">
                <a:solidFill>
                  <a:schemeClr val="accent3"/>
                </a:solidFill>
              </a:rPr>
              <a:t>Li, </a:t>
            </a:r>
            <a:r>
              <a:rPr lang="en-US" dirty="0" err="1">
                <a:solidFill>
                  <a:schemeClr val="accent3"/>
                </a:solidFill>
              </a:rPr>
              <a:t>Hengchang</a:t>
            </a:r>
            <a:r>
              <a:rPr lang="en-US" dirty="0">
                <a:solidFill>
                  <a:schemeClr val="accent3"/>
                </a:solidFill>
              </a:rPr>
              <a:t>, Cheng, Y., </a:t>
            </a:r>
            <a:r>
              <a:rPr lang="en-US" dirty="0" err="1">
                <a:solidFill>
                  <a:schemeClr val="accent3"/>
                </a:solidFill>
              </a:rPr>
              <a:t>Simoncini</a:t>
            </a:r>
            <a:r>
              <a:rPr lang="en-US" dirty="0">
                <a:solidFill>
                  <a:schemeClr val="accent3"/>
                </a:solidFill>
              </a:rPr>
              <a:t>, T. et al. (2016). Estradiol effects on vascular smooth muscle cells. </a:t>
            </a:r>
            <a:r>
              <a:rPr lang="en-US" dirty="0" err="1">
                <a:solidFill>
                  <a:schemeClr val="accent3"/>
                </a:solidFill>
              </a:rPr>
              <a:t>Gynecol</a:t>
            </a:r>
            <a:r>
              <a:rPr lang="en-US" dirty="0">
                <a:solidFill>
                  <a:schemeClr val="accent3"/>
                </a:solidFill>
              </a:rPr>
              <a:t> Endocrinol, 2016;32(7):581-586</a:t>
            </a:r>
          </a:p>
        </p:txBody>
      </p:sp>
    </p:spTree>
    <p:extLst>
      <p:ext uri="{BB962C8B-B14F-4D97-AF65-F5344CB8AC3E}">
        <p14:creationId xmlns:p14="http://schemas.microsoft.com/office/powerpoint/2010/main" val="34300826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17AF-49C6-4540-A59A-9E763D9B53B5}"/>
              </a:ext>
            </a:extLst>
          </p:cNvPr>
          <p:cNvSpPr>
            <a:spLocks noGrp="1"/>
          </p:cNvSpPr>
          <p:nvPr>
            <p:ph type="title"/>
          </p:nvPr>
        </p:nvSpPr>
        <p:spPr>
          <a:xfrm>
            <a:off x="559076" y="171313"/>
            <a:ext cx="8470624" cy="902113"/>
          </a:xfrm>
        </p:spPr>
        <p:txBody>
          <a:bodyPr>
            <a:normAutofit fontScale="90000"/>
          </a:bodyPr>
          <a:lstStyle/>
          <a:p>
            <a:pPr algn="ctr"/>
            <a:r>
              <a:rPr lang="en-US" dirty="0"/>
              <a:t>Estradiol effects on vascular smooth muscle cells.  </a:t>
            </a:r>
          </a:p>
        </p:txBody>
      </p:sp>
      <p:sp>
        <p:nvSpPr>
          <p:cNvPr id="3" name="Content Placeholder 2">
            <a:extLst>
              <a:ext uri="{FF2B5EF4-FFF2-40B4-BE49-F238E27FC236}">
                <a16:creationId xmlns:a16="http://schemas.microsoft.com/office/drawing/2014/main" id="{62BBB601-E308-46C9-B6ED-07A5B1CB769D}"/>
              </a:ext>
            </a:extLst>
          </p:cNvPr>
          <p:cNvSpPr>
            <a:spLocks noGrp="1"/>
          </p:cNvSpPr>
          <p:nvPr>
            <p:ph idx="1"/>
          </p:nvPr>
        </p:nvSpPr>
        <p:spPr>
          <a:xfrm>
            <a:off x="559076" y="921165"/>
            <a:ext cx="7886700" cy="3531566"/>
          </a:xfrm>
        </p:spPr>
        <p:txBody>
          <a:bodyPr>
            <a:noAutofit/>
          </a:bodyPr>
          <a:lstStyle/>
          <a:p>
            <a:pPr marL="0" indent="0" algn="ctr">
              <a:buNone/>
            </a:pPr>
            <a:r>
              <a:rPr lang="en-US" sz="2000" dirty="0"/>
              <a:t>The first step in the atherosclerotic disease cycle (atherogenic triad) is actually the vascular smooth muscle transition.  </a:t>
            </a:r>
          </a:p>
          <a:p>
            <a:pPr marL="0" indent="0" algn="ctr">
              <a:buNone/>
            </a:pPr>
            <a:endParaRPr lang="en-US" sz="2000" dirty="0"/>
          </a:p>
          <a:p>
            <a:pPr marL="0" indent="0" algn="ctr">
              <a:buNone/>
            </a:pPr>
            <a:r>
              <a:rPr lang="en-US" sz="2000" dirty="0"/>
              <a:t>Can estradiol do this? </a:t>
            </a:r>
          </a:p>
          <a:p>
            <a:pPr marL="0" indent="0">
              <a:buNone/>
            </a:pPr>
            <a:endParaRPr lang="en-US" sz="2000" dirty="0"/>
          </a:p>
          <a:p>
            <a:pPr marL="0" indent="0" algn="ctr">
              <a:buNone/>
            </a:pPr>
            <a:endParaRPr lang="en-US" sz="2000" dirty="0"/>
          </a:p>
          <a:p>
            <a:pPr marL="0" indent="0" algn="ctr">
              <a:buNone/>
            </a:pPr>
            <a:r>
              <a:rPr lang="en-US" sz="2000" dirty="0"/>
              <a:t>Li et al - recognized there is no evidence whether estrogen regulates VSMCs functions via the regulation of this TRAIL protein. </a:t>
            </a:r>
          </a:p>
          <a:p>
            <a:pPr marL="0" indent="0" algn="ctr">
              <a:buNone/>
            </a:pPr>
            <a:endParaRPr lang="en-US" sz="2000" dirty="0"/>
          </a:p>
        </p:txBody>
      </p:sp>
      <p:sp>
        <p:nvSpPr>
          <p:cNvPr id="4" name="TextBox 3">
            <a:extLst>
              <a:ext uri="{FF2B5EF4-FFF2-40B4-BE49-F238E27FC236}">
                <a16:creationId xmlns:a16="http://schemas.microsoft.com/office/drawing/2014/main" id="{AC069DAB-6DD5-42B7-A807-FD7A29BE6916}"/>
              </a:ext>
            </a:extLst>
          </p:cNvPr>
          <p:cNvSpPr txBox="1"/>
          <p:nvPr/>
        </p:nvSpPr>
        <p:spPr>
          <a:xfrm>
            <a:off x="760343" y="5878995"/>
            <a:ext cx="6430618" cy="923330"/>
          </a:xfrm>
          <a:prstGeom prst="rect">
            <a:avLst/>
          </a:prstGeom>
          <a:noFill/>
        </p:spPr>
        <p:txBody>
          <a:bodyPr wrap="square" rtlCol="0">
            <a:spAutoFit/>
          </a:bodyPr>
          <a:lstStyle/>
          <a:p>
            <a:r>
              <a:rPr lang="en-US" dirty="0">
                <a:solidFill>
                  <a:schemeClr val="accent3"/>
                </a:solidFill>
              </a:rPr>
              <a:t>Li, </a:t>
            </a:r>
            <a:r>
              <a:rPr lang="en-US" dirty="0" err="1">
                <a:solidFill>
                  <a:schemeClr val="accent3"/>
                </a:solidFill>
              </a:rPr>
              <a:t>Hengchang</a:t>
            </a:r>
            <a:r>
              <a:rPr lang="en-US" dirty="0">
                <a:solidFill>
                  <a:schemeClr val="accent3"/>
                </a:solidFill>
              </a:rPr>
              <a:t>, Cheng, Y., </a:t>
            </a:r>
            <a:r>
              <a:rPr lang="en-US" dirty="0" err="1">
                <a:solidFill>
                  <a:schemeClr val="accent3"/>
                </a:solidFill>
              </a:rPr>
              <a:t>Simoncini</a:t>
            </a:r>
            <a:r>
              <a:rPr lang="en-US" dirty="0">
                <a:solidFill>
                  <a:schemeClr val="accent3"/>
                </a:solidFill>
              </a:rPr>
              <a:t>, T. et al. (2016). Estradiol effects on vascular smooth muscle cells. </a:t>
            </a:r>
            <a:r>
              <a:rPr lang="en-US" dirty="0" err="1">
                <a:solidFill>
                  <a:schemeClr val="accent3"/>
                </a:solidFill>
              </a:rPr>
              <a:t>Gynecol</a:t>
            </a:r>
            <a:r>
              <a:rPr lang="en-US" dirty="0">
                <a:solidFill>
                  <a:schemeClr val="accent3"/>
                </a:solidFill>
              </a:rPr>
              <a:t> Endocrinol, 2016;32(7):581-586</a:t>
            </a:r>
          </a:p>
        </p:txBody>
      </p:sp>
    </p:spTree>
    <p:extLst>
      <p:ext uri="{BB962C8B-B14F-4D97-AF65-F5344CB8AC3E}">
        <p14:creationId xmlns:p14="http://schemas.microsoft.com/office/powerpoint/2010/main" val="10541903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17AF-49C6-4540-A59A-9E763D9B53B5}"/>
              </a:ext>
            </a:extLst>
          </p:cNvPr>
          <p:cNvSpPr>
            <a:spLocks noGrp="1"/>
          </p:cNvSpPr>
          <p:nvPr>
            <p:ph type="title"/>
          </p:nvPr>
        </p:nvSpPr>
        <p:spPr>
          <a:xfrm>
            <a:off x="559076" y="171313"/>
            <a:ext cx="8470624" cy="902113"/>
          </a:xfrm>
        </p:spPr>
        <p:txBody>
          <a:bodyPr>
            <a:normAutofit fontScale="90000"/>
          </a:bodyPr>
          <a:lstStyle/>
          <a:p>
            <a:pPr algn="ctr"/>
            <a:r>
              <a:rPr lang="en-US" dirty="0"/>
              <a:t>Estradiol effects on vascular smooth muscle cells.  </a:t>
            </a:r>
          </a:p>
        </p:txBody>
      </p:sp>
      <p:sp>
        <p:nvSpPr>
          <p:cNvPr id="3" name="Content Placeholder 2">
            <a:extLst>
              <a:ext uri="{FF2B5EF4-FFF2-40B4-BE49-F238E27FC236}">
                <a16:creationId xmlns:a16="http://schemas.microsoft.com/office/drawing/2014/main" id="{62BBB601-E308-46C9-B6ED-07A5B1CB769D}"/>
              </a:ext>
            </a:extLst>
          </p:cNvPr>
          <p:cNvSpPr>
            <a:spLocks noGrp="1"/>
          </p:cNvSpPr>
          <p:nvPr>
            <p:ph idx="1"/>
          </p:nvPr>
        </p:nvSpPr>
        <p:spPr>
          <a:xfrm>
            <a:off x="559076" y="921165"/>
            <a:ext cx="7886700" cy="3531566"/>
          </a:xfrm>
        </p:spPr>
        <p:txBody>
          <a:bodyPr>
            <a:noAutofit/>
          </a:bodyPr>
          <a:lstStyle/>
          <a:p>
            <a:endParaRPr lang="en-US" dirty="0"/>
          </a:p>
          <a:p>
            <a:pPr marL="0" indent="0" algn="ctr">
              <a:buNone/>
            </a:pPr>
            <a:endParaRPr lang="en-US" dirty="0"/>
          </a:p>
          <a:p>
            <a:pPr marL="0" indent="0" algn="ctr">
              <a:buNone/>
            </a:pPr>
            <a:r>
              <a:rPr lang="en-US" dirty="0"/>
              <a:t>E2 inhibited TNF-a-induced TRAIL expression, VSMCs proliferation and migration.</a:t>
            </a:r>
          </a:p>
          <a:p>
            <a:pPr marL="0" indent="0" algn="ctr">
              <a:buNone/>
            </a:pPr>
            <a:endParaRPr lang="en-US" dirty="0"/>
          </a:p>
          <a:p>
            <a:pPr marL="0" indent="0" algn="ctr">
              <a:buNone/>
            </a:pPr>
            <a:r>
              <a:rPr lang="en-US" dirty="0"/>
              <a:t>E2 inhibits VSMCs proliferation and migration by downregulation of TRAIL expression via suppression of NF-kB pathway.</a:t>
            </a:r>
          </a:p>
          <a:p>
            <a:pPr marL="0" indent="0" algn="ctr">
              <a:buNone/>
            </a:pPr>
            <a:endParaRPr lang="en-US" sz="2000" dirty="0"/>
          </a:p>
          <a:p>
            <a:pPr marL="0" indent="0" algn="ctr">
              <a:buNone/>
            </a:pPr>
            <a:r>
              <a:rPr lang="en-US" sz="2000" dirty="0"/>
              <a:t>This provides reason why estrogen (when taken appropriately CAN  effect smooth muscle transition and increase plaque </a:t>
            </a:r>
            <a:r>
              <a:rPr lang="en-US" sz="2000" dirty="0" err="1"/>
              <a:t>echogeneity</a:t>
            </a:r>
            <a:r>
              <a:rPr lang="en-US" sz="2000" dirty="0"/>
              <a:t> (Grey Scale Matter evaluation) = plaque stabilization. </a:t>
            </a:r>
          </a:p>
        </p:txBody>
      </p:sp>
      <p:sp>
        <p:nvSpPr>
          <p:cNvPr id="4" name="TextBox 3">
            <a:extLst>
              <a:ext uri="{FF2B5EF4-FFF2-40B4-BE49-F238E27FC236}">
                <a16:creationId xmlns:a16="http://schemas.microsoft.com/office/drawing/2014/main" id="{AC069DAB-6DD5-42B7-A807-FD7A29BE6916}"/>
              </a:ext>
            </a:extLst>
          </p:cNvPr>
          <p:cNvSpPr txBox="1"/>
          <p:nvPr/>
        </p:nvSpPr>
        <p:spPr>
          <a:xfrm>
            <a:off x="760343" y="5878995"/>
            <a:ext cx="6430618" cy="923330"/>
          </a:xfrm>
          <a:prstGeom prst="rect">
            <a:avLst/>
          </a:prstGeom>
          <a:noFill/>
        </p:spPr>
        <p:txBody>
          <a:bodyPr wrap="square" rtlCol="0">
            <a:spAutoFit/>
          </a:bodyPr>
          <a:lstStyle/>
          <a:p>
            <a:r>
              <a:rPr lang="en-US" dirty="0">
                <a:solidFill>
                  <a:schemeClr val="accent3"/>
                </a:solidFill>
              </a:rPr>
              <a:t>Li, </a:t>
            </a:r>
            <a:r>
              <a:rPr lang="en-US" dirty="0" err="1">
                <a:solidFill>
                  <a:schemeClr val="accent3"/>
                </a:solidFill>
              </a:rPr>
              <a:t>Hengchang</a:t>
            </a:r>
            <a:r>
              <a:rPr lang="en-US" dirty="0">
                <a:solidFill>
                  <a:schemeClr val="accent3"/>
                </a:solidFill>
              </a:rPr>
              <a:t>, Cheng, Y., </a:t>
            </a:r>
            <a:r>
              <a:rPr lang="en-US" dirty="0" err="1">
                <a:solidFill>
                  <a:schemeClr val="accent3"/>
                </a:solidFill>
              </a:rPr>
              <a:t>Simoncini</a:t>
            </a:r>
            <a:r>
              <a:rPr lang="en-US" dirty="0">
                <a:solidFill>
                  <a:schemeClr val="accent3"/>
                </a:solidFill>
              </a:rPr>
              <a:t>, T. et al. (2016). Estradiol effects on vascular smooth muscle cells. </a:t>
            </a:r>
            <a:r>
              <a:rPr lang="en-US" dirty="0" err="1">
                <a:solidFill>
                  <a:schemeClr val="accent3"/>
                </a:solidFill>
              </a:rPr>
              <a:t>Gynecol</a:t>
            </a:r>
            <a:r>
              <a:rPr lang="en-US" dirty="0">
                <a:solidFill>
                  <a:schemeClr val="accent3"/>
                </a:solidFill>
              </a:rPr>
              <a:t> Endocrinol, 2016;32(7):581-586</a:t>
            </a:r>
          </a:p>
        </p:txBody>
      </p:sp>
    </p:spTree>
    <p:extLst>
      <p:ext uri="{BB962C8B-B14F-4D97-AF65-F5344CB8AC3E}">
        <p14:creationId xmlns:p14="http://schemas.microsoft.com/office/powerpoint/2010/main" val="4456519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BF54-D957-436B-842E-3BFA9EB57802}"/>
              </a:ext>
            </a:extLst>
          </p:cNvPr>
          <p:cNvSpPr>
            <a:spLocks noGrp="1"/>
          </p:cNvSpPr>
          <p:nvPr>
            <p:ph type="title"/>
          </p:nvPr>
        </p:nvSpPr>
        <p:spPr/>
        <p:txBody>
          <a:bodyPr/>
          <a:lstStyle/>
          <a:p>
            <a:pPr algn="ctr"/>
            <a:r>
              <a:rPr lang="en-US" dirty="0"/>
              <a:t>Omega 3….music to my ears!</a:t>
            </a:r>
            <a:br>
              <a:rPr lang="en-US" dirty="0"/>
            </a:br>
            <a:r>
              <a:rPr lang="en-US" dirty="0"/>
              <a:t>Finally some validation </a:t>
            </a:r>
            <a:r>
              <a:rPr lang="en-US" dirty="0">
                <a:sym typeface="Wingdings" panose="05000000000000000000" pitchFamily="2" charset="2"/>
              </a:rPr>
              <a:t></a:t>
            </a:r>
            <a:endParaRPr lang="en-US" dirty="0"/>
          </a:p>
        </p:txBody>
      </p:sp>
      <p:pic>
        <p:nvPicPr>
          <p:cNvPr id="5" name="Content Placeholder 4" descr="A picture containing food, cup, table, sitting&#10;&#10;Description automatically generated">
            <a:extLst>
              <a:ext uri="{FF2B5EF4-FFF2-40B4-BE49-F238E27FC236}">
                <a16:creationId xmlns:a16="http://schemas.microsoft.com/office/drawing/2014/main" id="{9C322722-28ED-4420-ABC3-B11518A4095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05964" y="1896859"/>
            <a:ext cx="6907010" cy="3850005"/>
          </a:xfrm>
        </p:spPr>
      </p:pic>
    </p:spTree>
    <p:extLst>
      <p:ext uri="{BB962C8B-B14F-4D97-AF65-F5344CB8AC3E}">
        <p14:creationId xmlns:p14="http://schemas.microsoft.com/office/powerpoint/2010/main" val="27127835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C50F-F383-4E05-975F-420CAA888E19}"/>
              </a:ext>
            </a:extLst>
          </p:cNvPr>
          <p:cNvSpPr>
            <a:spLocks noGrp="1"/>
          </p:cNvSpPr>
          <p:nvPr>
            <p:ph type="title"/>
          </p:nvPr>
        </p:nvSpPr>
        <p:spPr>
          <a:xfrm>
            <a:off x="628650" y="365127"/>
            <a:ext cx="7886700" cy="375772"/>
          </a:xfrm>
        </p:spPr>
        <p:txBody>
          <a:bodyPr>
            <a:normAutofit fontScale="90000"/>
          </a:bodyPr>
          <a:lstStyle/>
          <a:p>
            <a:pPr algn="ctr"/>
            <a:r>
              <a:rPr lang="en-US" dirty="0"/>
              <a:t>Habitual fish oil supplementation improves CV outcomes and all-cause mortality</a:t>
            </a:r>
          </a:p>
        </p:txBody>
      </p:sp>
      <p:sp>
        <p:nvSpPr>
          <p:cNvPr id="3" name="Content Placeholder 2">
            <a:extLst>
              <a:ext uri="{FF2B5EF4-FFF2-40B4-BE49-F238E27FC236}">
                <a16:creationId xmlns:a16="http://schemas.microsoft.com/office/drawing/2014/main" id="{5B7CE297-6CDF-4C57-A789-B17BCDE20858}"/>
              </a:ext>
            </a:extLst>
          </p:cNvPr>
          <p:cNvSpPr>
            <a:spLocks noGrp="1"/>
          </p:cNvSpPr>
          <p:nvPr>
            <p:ph idx="1"/>
          </p:nvPr>
        </p:nvSpPr>
        <p:spPr>
          <a:xfrm>
            <a:off x="628650" y="1101969"/>
            <a:ext cx="7886700" cy="4529797"/>
          </a:xfrm>
        </p:spPr>
        <p:txBody>
          <a:bodyPr>
            <a:noAutofit/>
          </a:bodyPr>
          <a:lstStyle/>
          <a:p>
            <a:pPr marL="0" indent="0" algn="ctr">
              <a:buNone/>
            </a:pPr>
            <a:endParaRPr lang="en-US" sz="1800" dirty="0"/>
          </a:p>
          <a:p>
            <a:pPr marL="0" indent="0" algn="ctr">
              <a:buNone/>
            </a:pPr>
            <a:r>
              <a:rPr lang="en-US" sz="2400" dirty="0"/>
              <a:t>A total of 427 678 men and women aged 40 and 69 who had no CVD or cancer at baseline were enrolled between 2006 and 2010 and followed up to the end of 2018. </a:t>
            </a:r>
          </a:p>
          <a:p>
            <a:pPr marL="0" indent="0" algn="ctr">
              <a:buNone/>
            </a:pPr>
            <a:endParaRPr lang="en-US" sz="2400" dirty="0"/>
          </a:p>
          <a:p>
            <a:pPr marL="0" indent="0" algn="ctr">
              <a:buNone/>
            </a:pPr>
            <a:r>
              <a:rPr lang="en-US" sz="2400" dirty="0"/>
              <a:t>All participants answered questions on the habitual use of supplements, including fish oil</a:t>
            </a:r>
          </a:p>
          <a:p>
            <a:pPr marL="0" indent="0" algn="ctr">
              <a:buNone/>
            </a:pPr>
            <a:r>
              <a:rPr lang="en-US" sz="2400" dirty="0"/>
              <a:t>1=yes</a:t>
            </a:r>
          </a:p>
          <a:p>
            <a:pPr marL="0" indent="0" algn="ctr">
              <a:buNone/>
            </a:pPr>
            <a:r>
              <a:rPr lang="en-US" sz="2400" dirty="0"/>
              <a:t>2=no</a:t>
            </a:r>
          </a:p>
          <a:p>
            <a:pPr marL="0" indent="0" algn="ctr">
              <a:buNone/>
            </a:pPr>
            <a:r>
              <a:rPr lang="en-US" sz="2400" dirty="0"/>
              <a:t>MAIN OUTCOME MEASURES </a:t>
            </a:r>
          </a:p>
          <a:p>
            <a:pPr marL="0" indent="0" algn="ctr">
              <a:buNone/>
            </a:pPr>
            <a:r>
              <a:rPr lang="en-US" sz="2400" dirty="0"/>
              <a:t>All cause mortality, CVD mortality, and CVD events</a:t>
            </a:r>
            <a:r>
              <a:rPr lang="en-US" sz="1800" dirty="0"/>
              <a:t>. </a:t>
            </a:r>
          </a:p>
        </p:txBody>
      </p:sp>
      <p:sp>
        <p:nvSpPr>
          <p:cNvPr id="5" name="TextBox 4">
            <a:extLst>
              <a:ext uri="{FF2B5EF4-FFF2-40B4-BE49-F238E27FC236}">
                <a16:creationId xmlns:a16="http://schemas.microsoft.com/office/drawing/2014/main" id="{3256823D-D800-4BB9-8747-48D0F58D096E}"/>
              </a:ext>
            </a:extLst>
          </p:cNvPr>
          <p:cNvSpPr txBox="1"/>
          <p:nvPr/>
        </p:nvSpPr>
        <p:spPr>
          <a:xfrm>
            <a:off x="478595" y="5936567"/>
            <a:ext cx="6874119" cy="830997"/>
          </a:xfrm>
          <a:prstGeom prst="rect">
            <a:avLst/>
          </a:prstGeom>
          <a:noFill/>
        </p:spPr>
        <p:txBody>
          <a:bodyPr wrap="square" rtlCol="0">
            <a:spAutoFit/>
          </a:bodyPr>
          <a:lstStyle/>
          <a:p>
            <a:pPr algn="ctr"/>
            <a:r>
              <a:rPr lang="en-US" sz="1600" dirty="0">
                <a:solidFill>
                  <a:schemeClr val="accent3"/>
                </a:solidFill>
              </a:rPr>
              <a:t>Li, Z-H., Zhong, W-F., Liu, S., et al. (2000). Associations of habitual fish oil supplementation with cardiovascular outcomes and all cause mortality: evidence from a large population based cohort study. BMJ 2020:368:m456.</a:t>
            </a:r>
          </a:p>
        </p:txBody>
      </p:sp>
    </p:spTree>
    <p:extLst>
      <p:ext uri="{BB962C8B-B14F-4D97-AF65-F5344CB8AC3E}">
        <p14:creationId xmlns:p14="http://schemas.microsoft.com/office/powerpoint/2010/main" val="4245138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C50F-F383-4E05-975F-420CAA888E19}"/>
              </a:ext>
            </a:extLst>
          </p:cNvPr>
          <p:cNvSpPr>
            <a:spLocks noGrp="1"/>
          </p:cNvSpPr>
          <p:nvPr>
            <p:ph type="title"/>
          </p:nvPr>
        </p:nvSpPr>
        <p:spPr>
          <a:xfrm>
            <a:off x="628650" y="365127"/>
            <a:ext cx="7886700" cy="375772"/>
          </a:xfrm>
        </p:spPr>
        <p:txBody>
          <a:bodyPr>
            <a:normAutofit fontScale="90000"/>
          </a:bodyPr>
          <a:lstStyle/>
          <a:p>
            <a:pPr algn="ctr"/>
            <a:r>
              <a:rPr lang="en-US" dirty="0"/>
              <a:t>Habitual fish oil supplementation improves CV outcomes and all-cause mortality</a:t>
            </a:r>
          </a:p>
        </p:txBody>
      </p:sp>
      <p:pic>
        <p:nvPicPr>
          <p:cNvPr id="4" name="Content Placeholder 3">
            <a:extLst>
              <a:ext uri="{FF2B5EF4-FFF2-40B4-BE49-F238E27FC236}">
                <a16:creationId xmlns:a16="http://schemas.microsoft.com/office/drawing/2014/main" id="{D94A37BC-20C4-4175-800B-C7178565D05B}"/>
              </a:ext>
            </a:extLst>
          </p:cNvPr>
          <p:cNvPicPr>
            <a:picLocks noGrp="1" noChangeAspect="1"/>
          </p:cNvPicPr>
          <p:nvPr>
            <p:ph idx="1"/>
          </p:nvPr>
        </p:nvPicPr>
        <p:blipFill>
          <a:blip r:embed="rId2"/>
          <a:stretch>
            <a:fillRect/>
          </a:stretch>
        </p:blipFill>
        <p:spPr>
          <a:xfrm>
            <a:off x="628650" y="1138029"/>
            <a:ext cx="7886700" cy="4273827"/>
          </a:xfrm>
          <a:prstGeom prst="rect">
            <a:avLst/>
          </a:prstGeom>
        </p:spPr>
      </p:pic>
      <p:sp>
        <p:nvSpPr>
          <p:cNvPr id="5" name="TextBox 4">
            <a:extLst>
              <a:ext uri="{FF2B5EF4-FFF2-40B4-BE49-F238E27FC236}">
                <a16:creationId xmlns:a16="http://schemas.microsoft.com/office/drawing/2014/main" id="{3256823D-D800-4BB9-8747-48D0F58D096E}"/>
              </a:ext>
            </a:extLst>
          </p:cNvPr>
          <p:cNvSpPr txBox="1"/>
          <p:nvPr/>
        </p:nvSpPr>
        <p:spPr>
          <a:xfrm>
            <a:off x="478595" y="5936567"/>
            <a:ext cx="6874119" cy="830997"/>
          </a:xfrm>
          <a:prstGeom prst="rect">
            <a:avLst/>
          </a:prstGeom>
          <a:noFill/>
        </p:spPr>
        <p:txBody>
          <a:bodyPr wrap="square" rtlCol="0">
            <a:spAutoFit/>
          </a:bodyPr>
          <a:lstStyle/>
          <a:p>
            <a:pPr algn="ctr"/>
            <a:r>
              <a:rPr lang="en-US" sz="1600" dirty="0">
                <a:solidFill>
                  <a:schemeClr val="accent3"/>
                </a:solidFill>
              </a:rPr>
              <a:t>Li, Z-H., Zhong, W-F., Liu, S., et al. (2000). Associations of habitual fish oil supplementation with cardiovascular outcomes and all cause mortality: evidence from a large population based cohort study. BMJ 2020:368:m456.</a:t>
            </a:r>
          </a:p>
        </p:txBody>
      </p:sp>
      <p:sp>
        <p:nvSpPr>
          <p:cNvPr id="9" name="Heart 8">
            <a:extLst>
              <a:ext uri="{FF2B5EF4-FFF2-40B4-BE49-F238E27FC236}">
                <a16:creationId xmlns:a16="http://schemas.microsoft.com/office/drawing/2014/main" id="{5E2FF4D5-6CA3-4452-81CC-1985AD9057A8}"/>
              </a:ext>
            </a:extLst>
          </p:cNvPr>
          <p:cNvSpPr/>
          <p:nvPr/>
        </p:nvSpPr>
        <p:spPr>
          <a:xfrm>
            <a:off x="8403535" y="2182889"/>
            <a:ext cx="223630" cy="22363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a:extLst>
              <a:ext uri="{FF2B5EF4-FFF2-40B4-BE49-F238E27FC236}">
                <a16:creationId xmlns:a16="http://schemas.microsoft.com/office/drawing/2014/main" id="{F50248C9-C43F-40F2-817C-94B23207E23A}"/>
              </a:ext>
            </a:extLst>
          </p:cNvPr>
          <p:cNvSpPr/>
          <p:nvPr/>
        </p:nvSpPr>
        <p:spPr>
          <a:xfrm>
            <a:off x="8403535" y="2426805"/>
            <a:ext cx="223630" cy="22363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F6841D07-2445-4B32-A610-1C22791D3996}"/>
              </a:ext>
            </a:extLst>
          </p:cNvPr>
          <p:cNvSpPr/>
          <p:nvPr/>
        </p:nvSpPr>
        <p:spPr>
          <a:xfrm>
            <a:off x="8403535" y="2670300"/>
            <a:ext cx="223630" cy="22363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a:extLst>
              <a:ext uri="{FF2B5EF4-FFF2-40B4-BE49-F238E27FC236}">
                <a16:creationId xmlns:a16="http://schemas.microsoft.com/office/drawing/2014/main" id="{6A09DD96-2AA2-42CF-ADB8-8B6926BC92B7}"/>
              </a:ext>
            </a:extLst>
          </p:cNvPr>
          <p:cNvSpPr/>
          <p:nvPr/>
        </p:nvSpPr>
        <p:spPr>
          <a:xfrm>
            <a:off x="8418445" y="3547384"/>
            <a:ext cx="223630" cy="22363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art 12">
            <a:extLst>
              <a:ext uri="{FF2B5EF4-FFF2-40B4-BE49-F238E27FC236}">
                <a16:creationId xmlns:a16="http://schemas.microsoft.com/office/drawing/2014/main" id="{E3A834D5-FCB7-42E3-9C7A-C588555BC422}"/>
              </a:ext>
            </a:extLst>
          </p:cNvPr>
          <p:cNvSpPr/>
          <p:nvPr/>
        </p:nvSpPr>
        <p:spPr>
          <a:xfrm>
            <a:off x="8413475" y="3296539"/>
            <a:ext cx="223630" cy="22363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a:extLst>
              <a:ext uri="{FF2B5EF4-FFF2-40B4-BE49-F238E27FC236}">
                <a16:creationId xmlns:a16="http://schemas.microsoft.com/office/drawing/2014/main" id="{8AFFD188-854A-4F45-98E2-72D39B1DBCBF}"/>
              </a:ext>
            </a:extLst>
          </p:cNvPr>
          <p:cNvSpPr/>
          <p:nvPr/>
        </p:nvSpPr>
        <p:spPr>
          <a:xfrm>
            <a:off x="8413475" y="3059973"/>
            <a:ext cx="223630" cy="22363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4518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C50F-F383-4E05-975F-420CAA888E19}"/>
              </a:ext>
            </a:extLst>
          </p:cNvPr>
          <p:cNvSpPr>
            <a:spLocks noGrp="1"/>
          </p:cNvSpPr>
          <p:nvPr>
            <p:ph type="title"/>
          </p:nvPr>
        </p:nvSpPr>
        <p:spPr>
          <a:xfrm>
            <a:off x="628650" y="365127"/>
            <a:ext cx="7886700" cy="375772"/>
          </a:xfrm>
        </p:spPr>
        <p:txBody>
          <a:bodyPr>
            <a:normAutofit fontScale="90000"/>
          </a:bodyPr>
          <a:lstStyle/>
          <a:p>
            <a:pPr algn="ctr"/>
            <a:r>
              <a:rPr lang="en-US" dirty="0"/>
              <a:t>Habitual fish oil supplementation improves CV outcomes and all-cause mortality</a:t>
            </a:r>
          </a:p>
        </p:txBody>
      </p:sp>
      <p:pic>
        <p:nvPicPr>
          <p:cNvPr id="4" name="Content Placeholder 3">
            <a:extLst>
              <a:ext uri="{FF2B5EF4-FFF2-40B4-BE49-F238E27FC236}">
                <a16:creationId xmlns:a16="http://schemas.microsoft.com/office/drawing/2014/main" id="{F7E98347-0084-48C6-9281-C09EE3CA263C}"/>
              </a:ext>
            </a:extLst>
          </p:cNvPr>
          <p:cNvPicPr>
            <a:picLocks noGrp="1" noChangeAspect="1"/>
          </p:cNvPicPr>
          <p:nvPr>
            <p:ph idx="1"/>
          </p:nvPr>
        </p:nvPicPr>
        <p:blipFill>
          <a:blip r:embed="rId2"/>
          <a:stretch>
            <a:fillRect/>
          </a:stretch>
        </p:blipFill>
        <p:spPr>
          <a:xfrm>
            <a:off x="2456068" y="1101725"/>
            <a:ext cx="4231864" cy="4530725"/>
          </a:xfrm>
          <a:prstGeom prst="rect">
            <a:avLst/>
          </a:prstGeom>
        </p:spPr>
      </p:pic>
      <p:sp>
        <p:nvSpPr>
          <p:cNvPr id="5" name="TextBox 4">
            <a:extLst>
              <a:ext uri="{FF2B5EF4-FFF2-40B4-BE49-F238E27FC236}">
                <a16:creationId xmlns:a16="http://schemas.microsoft.com/office/drawing/2014/main" id="{3256823D-D800-4BB9-8747-48D0F58D096E}"/>
              </a:ext>
            </a:extLst>
          </p:cNvPr>
          <p:cNvSpPr txBox="1"/>
          <p:nvPr/>
        </p:nvSpPr>
        <p:spPr>
          <a:xfrm>
            <a:off x="478595" y="5936567"/>
            <a:ext cx="6874119" cy="830997"/>
          </a:xfrm>
          <a:prstGeom prst="rect">
            <a:avLst/>
          </a:prstGeom>
          <a:noFill/>
        </p:spPr>
        <p:txBody>
          <a:bodyPr wrap="square" rtlCol="0">
            <a:spAutoFit/>
          </a:bodyPr>
          <a:lstStyle/>
          <a:p>
            <a:pPr algn="ctr"/>
            <a:r>
              <a:rPr lang="en-US" sz="1600" dirty="0">
                <a:solidFill>
                  <a:schemeClr val="accent3"/>
                </a:solidFill>
              </a:rPr>
              <a:t>Li, Z-H., Zhong, W-F., Liu, S., et al. (2000). Associations of habitual fish oil supplementation with cardiovascular outcomes and all cause mortality: evidence from a large population based cohort study. BMJ 2020:368:m456.</a:t>
            </a:r>
          </a:p>
        </p:txBody>
      </p:sp>
      <p:sp>
        <p:nvSpPr>
          <p:cNvPr id="6" name="TextBox 5">
            <a:extLst>
              <a:ext uri="{FF2B5EF4-FFF2-40B4-BE49-F238E27FC236}">
                <a16:creationId xmlns:a16="http://schemas.microsoft.com/office/drawing/2014/main" id="{F21903D9-F29B-44B6-979D-6944311F0DD9}"/>
              </a:ext>
            </a:extLst>
          </p:cNvPr>
          <p:cNvSpPr txBox="1"/>
          <p:nvPr/>
        </p:nvSpPr>
        <p:spPr>
          <a:xfrm>
            <a:off x="1069146" y="2108403"/>
            <a:ext cx="1303606" cy="646331"/>
          </a:xfrm>
          <a:prstGeom prst="rect">
            <a:avLst/>
          </a:prstGeom>
          <a:noFill/>
        </p:spPr>
        <p:txBody>
          <a:bodyPr wrap="square" rtlCol="0">
            <a:spAutoFit/>
          </a:bodyPr>
          <a:lstStyle/>
          <a:p>
            <a:r>
              <a:rPr lang="en-US" dirty="0"/>
              <a:t>All cause mortality</a:t>
            </a:r>
          </a:p>
        </p:txBody>
      </p:sp>
    </p:spTree>
    <p:extLst>
      <p:ext uri="{BB962C8B-B14F-4D97-AF65-F5344CB8AC3E}">
        <p14:creationId xmlns:p14="http://schemas.microsoft.com/office/powerpoint/2010/main" val="10072007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C50F-F383-4E05-975F-420CAA888E19}"/>
              </a:ext>
            </a:extLst>
          </p:cNvPr>
          <p:cNvSpPr>
            <a:spLocks noGrp="1"/>
          </p:cNvSpPr>
          <p:nvPr>
            <p:ph type="title"/>
          </p:nvPr>
        </p:nvSpPr>
        <p:spPr>
          <a:xfrm>
            <a:off x="628650" y="365127"/>
            <a:ext cx="7886700" cy="375772"/>
          </a:xfrm>
        </p:spPr>
        <p:txBody>
          <a:bodyPr>
            <a:normAutofit fontScale="90000"/>
          </a:bodyPr>
          <a:lstStyle/>
          <a:p>
            <a:pPr algn="ctr"/>
            <a:r>
              <a:rPr lang="en-US" dirty="0"/>
              <a:t>Habitual fish oil supplementation improves CV outcomes and all-cause mortality</a:t>
            </a:r>
          </a:p>
        </p:txBody>
      </p:sp>
      <p:sp>
        <p:nvSpPr>
          <p:cNvPr id="5" name="TextBox 4">
            <a:extLst>
              <a:ext uri="{FF2B5EF4-FFF2-40B4-BE49-F238E27FC236}">
                <a16:creationId xmlns:a16="http://schemas.microsoft.com/office/drawing/2014/main" id="{3256823D-D800-4BB9-8747-48D0F58D096E}"/>
              </a:ext>
            </a:extLst>
          </p:cNvPr>
          <p:cNvSpPr txBox="1"/>
          <p:nvPr/>
        </p:nvSpPr>
        <p:spPr>
          <a:xfrm>
            <a:off x="478595" y="5936567"/>
            <a:ext cx="6874119" cy="830997"/>
          </a:xfrm>
          <a:prstGeom prst="rect">
            <a:avLst/>
          </a:prstGeom>
          <a:noFill/>
        </p:spPr>
        <p:txBody>
          <a:bodyPr wrap="square" rtlCol="0">
            <a:spAutoFit/>
          </a:bodyPr>
          <a:lstStyle/>
          <a:p>
            <a:pPr algn="ctr"/>
            <a:r>
              <a:rPr lang="en-US" sz="1600" dirty="0">
                <a:solidFill>
                  <a:schemeClr val="accent3"/>
                </a:solidFill>
              </a:rPr>
              <a:t>Li, Z-H., Zhong, W-F., Liu, S., et al. (2000). Associations of habitual fish oil supplementation with cardiovascular outcomes and all cause mortality: evidence from a large population based cohort study. BMJ 2020:368:m456.</a:t>
            </a:r>
          </a:p>
        </p:txBody>
      </p:sp>
      <p:pic>
        <p:nvPicPr>
          <p:cNvPr id="6" name="Content Placeholder 5">
            <a:extLst>
              <a:ext uri="{FF2B5EF4-FFF2-40B4-BE49-F238E27FC236}">
                <a16:creationId xmlns:a16="http://schemas.microsoft.com/office/drawing/2014/main" id="{9EDD8FAC-13F4-4AF6-B5D0-507E53BDB7D3}"/>
              </a:ext>
            </a:extLst>
          </p:cNvPr>
          <p:cNvPicPr>
            <a:picLocks noGrp="1" noChangeAspect="1"/>
          </p:cNvPicPr>
          <p:nvPr>
            <p:ph idx="1"/>
          </p:nvPr>
        </p:nvPicPr>
        <p:blipFill>
          <a:blip r:embed="rId2"/>
          <a:stretch>
            <a:fillRect/>
          </a:stretch>
        </p:blipFill>
        <p:spPr>
          <a:xfrm>
            <a:off x="1770820" y="1288118"/>
            <a:ext cx="5979217" cy="4351338"/>
          </a:xfrm>
          <a:prstGeom prst="rect">
            <a:avLst/>
          </a:prstGeom>
        </p:spPr>
      </p:pic>
      <p:sp>
        <p:nvSpPr>
          <p:cNvPr id="7" name="TextBox 6">
            <a:extLst>
              <a:ext uri="{FF2B5EF4-FFF2-40B4-BE49-F238E27FC236}">
                <a16:creationId xmlns:a16="http://schemas.microsoft.com/office/drawing/2014/main" id="{3DA18A25-E656-4C74-96C8-2169D6A5A25E}"/>
              </a:ext>
            </a:extLst>
          </p:cNvPr>
          <p:cNvSpPr txBox="1"/>
          <p:nvPr/>
        </p:nvSpPr>
        <p:spPr>
          <a:xfrm>
            <a:off x="478595" y="2103433"/>
            <a:ext cx="1365114" cy="646331"/>
          </a:xfrm>
          <a:prstGeom prst="rect">
            <a:avLst/>
          </a:prstGeom>
          <a:noFill/>
        </p:spPr>
        <p:txBody>
          <a:bodyPr wrap="square" rtlCol="0">
            <a:spAutoFit/>
          </a:bodyPr>
          <a:lstStyle/>
          <a:p>
            <a:r>
              <a:rPr lang="en-US" dirty="0"/>
              <a:t>CVD events </a:t>
            </a:r>
          </a:p>
          <a:p>
            <a:endParaRPr lang="en-US" dirty="0"/>
          </a:p>
        </p:txBody>
      </p:sp>
      <p:sp>
        <p:nvSpPr>
          <p:cNvPr id="8" name="TextBox 7">
            <a:extLst>
              <a:ext uri="{FF2B5EF4-FFF2-40B4-BE49-F238E27FC236}">
                <a16:creationId xmlns:a16="http://schemas.microsoft.com/office/drawing/2014/main" id="{6CFBB323-B4D8-45F5-9F77-65E2E72F6549}"/>
              </a:ext>
            </a:extLst>
          </p:cNvPr>
          <p:cNvSpPr txBox="1"/>
          <p:nvPr/>
        </p:nvSpPr>
        <p:spPr>
          <a:xfrm>
            <a:off x="7857608" y="1936278"/>
            <a:ext cx="1745972" cy="646331"/>
          </a:xfrm>
          <a:prstGeom prst="rect">
            <a:avLst/>
          </a:prstGeom>
          <a:noFill/>
        </p:spPr>
        <p:txBody>
          <a:bodyPr wrap="square" rtlCol="0">
            <a:spAutoFit/>
          </a:bodyPr>
          <a:lstStyle/>
          <a:p>
            <a:r>
              <a:rPr lang="en-US" dirty="0"/>
              <a:t>CVD </a:t>
            </a:r>
          </a:p>
          <a:p>
            <a:r>
              <a:rPr lang="en-US" dirty="0"/>
              <a:t>Mortality</a:t>
            </a:r>
          </a:p>
        </p:txBody>
      </p:sp>
    </p:spTree>
    <p:extLst>
      <p:ext uri="{BB962C8B-B14F-4D97-AF65-F5344CB8AC3E}">
        <p14:creationId xmlns:p14="http://schemas.microsoft.com/office/powerpoint/2010/main" val="14917635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C50F-F383-4E05-975F-420CAA888E19}"/>
              </a:ext>
            </a:extLst>
          </p:cNvPr>
          <p:cNvSpPr>
            <a:spLocks noGrp="1"/>
          </p:cNvSpPr>
          <p:nvPr>
            <p:ph type="title"/>
          </p:nvPr>
        </p:nvSpPr>
        <p:spPr>
          <a:xfrm>
            <a:off x="628650" y="365127"/>
            <a:ext cx="7886700" cy="375772"/>
          </a:xfrm>
        </p:spPr>
        <p:txBody>
          <a:bodyPr>
            <a:normAutofit fontScale="90000"/>
          </a:bodyPr>
          <a:lstStyle/>
          <a:p>
            <a:pPr algn="ctr"/>
            <a:r>
              <a:rPr lang="en-US" dirty="0"/>
              <a:t>Habitual fish oil supplementation improves CV outcomes and all-cause mortality</a:t>
            </a:r>
          </a:p>
        </p:txBody>
      </p:sp>
      <p:sp>
        <p:nvSpPr>
          <p:cNvPr id="5" name="TextBox 4">
            <a:extLst>
              <a:ext uri="{FF2B5EF4-FFF2-40B4-BE49-F238E27FC236}">
                <a16:creationId xmlns:a16="http://schemas.microsoft.com/office/drawing/2014/main" id="{3256823D-D800-4BB9-8747-48D0F58D096E}"/>
              </a:ext>
            </a:extLst>
          </p:cNvPr>
          <p:cNvSpPr txBox="1"/>
          <p:nvPr/>
        </p:nvSpPr>
        <p:spPr>
          <a:xfrm>
            <a:off x="478595" y="5936567"/>
            <a:ext cx="6874119" cy="830997"/>
          </a:xfrm>
          <a:prstGeom prst="rect">
            <a:avLst/>
          </a:prstGeom>
          <a:noFill/>
        </p:spPr>
        <p:txBody>
          <a:bodyPr wrap="square" rtlCol="0">
            <a:spAutoFit/>
          </a:bodyPr>
          <a:lstStyle/>
          <a:p>
            <a:pPr algn="ctr"/>
            <a:r>
              <a:rPr lang="en-US" sz="1600" dirty="0">
                <a:solidFill>
                  <a:schemeClr val="accent3"/>
                </a:solidFill>
              </a:rPr>
              <a:t>Li, Z-H., Zhong, W-F., Liu, S., et al. (2000). Associations of habitual fish oil supplementation with cardiovascular outcomes and all cause mortality: evidence from a large population based cohort study. BMJ 2020:368:m456.</a:t>
            </a:r>
          </a:p>
        </p:txBody>
      </p:sp>
      <p:sp>
        <p:nvSpPr>
          <p:cNvPr id="3" name="Content Placeholder 2">
            <a:extLst>
              <a:ext uri="{FF2B5EF4-FFF2-40B4-BE49-F238E27FC236}">
                <a16:creationId xmlns:a16="http://schemas.microsoft.com/office/drawing/2014/main" id="{70194299-19EA-4AAE-98F8-7295001719A2}"/>
              </a:ext>
            </a:extLst>
          </p:cNvPr>
          <p:cNvSpPr>
            <a:spLocks noGrp="1"/>
          </p:cNvSpPr>
          <p:nvPr>
            <p:ph idx="1"/>
          </p:nvPr>
        </p:nvSpPr>
        <p:spPr/>
        <p:txBody>
          <a:bodyPr>
            <a:normAutofit/>
          </a:bodyPr>
          <a:lstStyle/>
          <a:p>
            <a:pPr marL="0" indent="0" algn="ctr">
              <a:buNone/>
            </a:pPr>
            <a:r>
              <a:rPr lang="en-US" dirty="0"/>
              <a:t>Habitual fish oil supplementation was inversely associated with the risk of CVD outcomes and all cause mortality. </a:t>
            </a:r>
          </a:p>
          <a:p>
            <a:pPr marL="0" indent="0" algn="ctr">
              <a:buNone/>
            </a:pPr>
            <a:endParaRPr lang="en-US" dirty="0"/>
          </a:p>
          <a:p>
            <a:pPr marL="0" indent="0" algn="ctr">
              <a:buNone/>
            </a:pPr>
            <a:r>
              <a:rPr lang="en-US" dirty="0"/>
              <a:t>Future studies are needed to examine the extent to which the dose of fish oil supplements influences the ability to achieve a clinically meaningful effect.</a:t>
            </a:r>
          </a:p>
        </p:txBody>
      </p:sp>
    </p:spTree>
    <p:extLst>
      <p:ext uri="{BB962C8B-B14F-4D97-AF65-F5344CB8AC3E}">
        <p14:creationId xmlns:p14="http://schemas.microsoft.com/office/powerpoint/2010/main" val="3783479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442968"/>
            <a:ext cx="7886700" cy="4028523"/>
          </a:xfrm>
        </p:spPr>
        <p:txBody>
          <a:bodyPr>
            <a:normAutofit/>
          </a:bodyPr>
          <a:lstStyle/>
          <a:p>
            <a:pPr marL="0" indent="0" algn="ctr">
              <a:buNone/>
            </a:pPr>
            <a:r>
              <a:rPr lang="en-US" dirty="0"/>
              <a:t>. </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5A3D94BE-C62E-4B24-98B7-8CCA37823BD1}"/>
              </a:ext>
            </a:extLst>
          </p:cNvPr>
          <p:cNvSpPr/>
          <p:nvPr/>
        </p:nvSpPr>
        <p:spPr>
          <a:xfrm>
            <a:off x="898249" y="1365529"/>
            <a:ext cx="7886700" cy="3477875"/>
          </a:xfrm>
          <a:prstGeom prst="rect">
            <a:avLst/>
          </a:prstGeom>
        </p:spPr>
        <p:txBody>
          <a:bodyPr wrap="square">
            <a:spAutoFit/>
          </a:bodyPr>
          <a:lstStyle/>
          <a:p>
            <a:pPr algn="ctr"/>
            <a:r>
              <a:rPr lang="en-US" sz="2000" dirty="0"/>
              <a:t>The median age of the 191 patients was 56 years, </a:t>
            </a:r>
          </a:p>
          <a:p>
            <a:pPr algn="ctr"/>
            <a:r>
              <a:rPr lang="en-US" sz="2000" dirty="0"/>
              <a:t>ranging (18 to 87) most patients were male. </a:t>
            </a:r>
          </a:p>
          <a:p>
            <a:pPr algn="ctr"/>
            <a:endParaRPr lang="en-US" sz="2000" dirty="0"/>
          </a:p>
          <a:p>
            <a:pPr algn="ctr"/>
            <a:r>
              <a:rPr lang="en-US" sz="2000" dirty="0"/>
              <a:t>Comorbidities were present in nearly half of patients, with hypertension being the most common comorbidity, followed by diabetes and coronary heart disease. </a:t>
            </a:r>
          </a:p>
          <a:p>
            <a:pPr algn="ctr"/>
            <a:endParaRPr lang="en-US" sz="2000" dirty="0"/>
          </a:p>
          <a:p>
            <a:pPr algn="ctr"/>
            <a:r>
              <a:rPr lang="en-US" sz="2000" dirty="0"/>
              <a:t>Most common symptoms on admission were fever and cough, followed by sputum production and fatigue. </a:t>
            </a:r>
          </a:p>
          <a:p>
            <a:pPr algn="ctr"/>
            <a:endParaRPr lang="en-US" sz="2000" dirty="0"/>
          </a:p>
          <a:p>
            <a:pPr algn="ctr"/>
            <a:r>
              <a:rPr lang="en-US" sz="2000" dirty="0"/>
              <a:t>Lymphocytopenia occurred in 77 (40%) patients. </a:t>
            </a:r>
          </a:p>
        </p:txBody>
      </p:sp>
    </p:spTree>
    <p:extLst>
      <p:ext uri="{BB962C8B-B14F-4D97-AF65-F5344CB8AC3E}">
        <p14:creationId xmlns:p14="http://schemas.microsoft.com/office/powerpoint/2010/main" val="13281620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C50F-F383-4E05-975F-420CAA888E19}"/>
              </a:ext>
            </a:extLst>
          </p:cNvPr>
          <p:cNvSpPr>
            <a:spLocks noGrp="1"/>
          </p:cNvSpPr>
          <p:nvPr>
            <p:ph type="title"/>
          </p:nvPr>
        </p:nvSpPr>
        <p:spPr>
          <a:xfrm>
            <a:off x="628650" y="365127"/>
            <a:ext cx="7886700" cy="375772"/>
          </a:xfrm>
        </p:spPr>
        <p:txBody>
          <a:bodyPr>
            <a:normAutofit fontScale="90000"/>
          </a:bodyPr>
          <a:lstStyle/>
          <a:p>
            <a:pPr algn="ctr"/>
            <a:r>
              <a:rPr lang="en-US" dirty="0"/>
              <a:t>Habitual fish oil supplementation improves CV outcomes and all-cause mortality</a:t>
            </a:r>
          </a:p>
        </p:txBody>
      </p:sp>
      <p:sp>
        <p:nvSpPr>
          <p:cNvPr id="5" name="TextBox 4">
            <a:extLst>
              <a:ext uri="{FF2B5EF4-FFF2-40B4-BE49-F238E27FC236}">
                <a16:creationId xmlns:a16="http://schemas.microsoft.com/office/drawing/2014/main" id="{3256823D-D800-4BB9-8747-48D0F58D096E}"/>
              </a:ext>
            </a:extLst>
          </p:cNvPr>
          <p:cNvSpPr txBox="1"/>
          <p:nvPr/>
        </p:nvSpPr>
        <p:spPr>
          <a:xfrm>
            <a:off x="478595" y="5936567"/>
            <a:ext cx="6874119" cy="830997"/>
          </a:xfrm>
          <a:prstGeom prst="rect">
            <a:avLst/>
          </a:prstGeom>
          <a:noFill/>
        </p:spPr>
        <p:txBody>
          <a:bodyPr wrap="square" rtlCol="0">
            <a:spAutoFit/>
          </a:bodyPr>
          <a:lstStyle/>
          <a:p>
            <a:pPr algn="ctr"/>
            <a:r>
              <a:rPr lang="en-US" sz="1600" dirty="0">
                <a:solidFill>
                  <a:schemeClr val="accent3"/>
                </a:solidFill>
              </a:rPr>
              <a:t>Li, Z-H., Zhong, W-F., Liu, S., et al. (2000). Associations of habitual fish oil supplementation with cardiovascular outcomes and all cause mortality: evidence from a large population based cohort study. BMJ 2020:368:m456.</a:t>
            </a:r>
          </a:p>
        </p:txBody>
      </p:sp>
      <p:sp>
        <p:nvSpPr>
          <p:cNvPr id="3" name="Content Placeholder 2">
            <a:extLst>
              <a:ext uri="{FF2B5EF4-FFF2-40B4-BE49-F238E27FC236}">
                <a16:creationId xmlns:a16="http://schemas.microsoft.com/office/drawing/2014/main" id="{70194299-19EA-4AAE-98F8-7295001719A2}"/>
              </a:ext>
            </a:extLst>
          </p:cNvPr>
          <p:cNvSpPr>
            <a:spLocks noGrp="1"/>
          </p:cNvSpPr>
          <p:nvPr>
            <p:ph idx="1"/>
          </p:nvPr>
        </p:nvSpPr>
        <p:spPr>
          <a:xfrm>
            <a:off x="628650" y="1363456"/>
            <a:ext cx="7886700" cy="4351338"/>
          </a:xfrm>
        </p:spPr>
        <p:txBody>
          <a:bodyPr/>
          <a:lstStyle/>
          <a:p>
            <a:pPr marL="0" indent="0">
              <a:buNone/>
            </a:pPr>
            <a:r>
              <a:rPr lang="en-US" u="sng" dirty="0"/>
              <a:t>BaleDoneen Take-Away</a:t>
            </a:r>
            <a:r>
              <a:rPr lang="en-US" dirty="0"/>
              <a:t>:</a:t>
            </a:r>
          </a:p>
          <a:p>
            <a:pPr marL="457200" indent="-457200">
              <a:buAutoNum type="arabicPeriod"/>
            </a:pPr>
            <a:r>
              <a:rPr lang="en-US" dirty="0"/>
              <a:t>We will continue to utilize Apo E to guide dosing recommendations. </a:t>
            </a:r>
          </a:p>
          <a:p>
            <a:pPr marL="457200" indent="-457200">
              <a:buAutoNum type="arabicPeriod"/>
            </a:pPr>
            <a:endParaRPr lang="en-US" dirty="0"/>
          </a:p>
          <a:p>
            <a:pPr marL="457200" indent="-457200">
              <a:buAutoNum type="arabicPeriod"/>
            </a:pPr>
            <a:r>
              <a:rPr lang="en-US" dirty="0"/>
              <a:t>This trial is especially important because it validates the previous primary prevention data from JELIS which was not powered for mortality but did show a 19% drop in events. </a:t>
            </a:r>
          </a:p>
          <a:p>
            <a:pPr marL="457200" indent="-457200">
              <a:buAutoNum type="arabicPeriod"/>
            </a:pPr>
            <a:endParaRPr lang="en-US" dirty="0"/>
          </a:p>
          <a:p>
            <a:pPr marL="457200" indent="-457200">
              <a:buAutoNum type="arabicPeriod"/>
            </a:pPr>
            <a:r>
              <a:rPr lang="en-US" dirty="0"/>
              <a:t>After all adjustments made – all outcomes were significant except stroke mortality.  </a:t>
            </a:r>
          </a:p>
          <a:p>
            <a:pPr marL="457200" indent="-457200">
              <a:buAutoNum type="arabicPeriod"/>
            </a:pPr>
            <a:endParaRPr lang="en-US" dirty="0"/>
          </a:p>
          <a:p>
            <a:pPr marL="457200" indent="-457200">
              <a:buAutoNum type="arabicPeriod"/>
            </a:pPr>
            <a:r>
              <a:rPr lang="en-US" dirty="0"/>
              <a:t>Yes – we remain fans of Omega 3.  </a:t>
            </a:r>
          </a:p>
          <a:p>
            <a:pPr marL="457200" indent="-457200">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37315289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3941-00BD-46E5-A527-F0C6ADB31545}"/>
              </a:ext>
            </a:extLst>
          </p:cNvPr>
          <p:cNvSpPr>
            <a:spLocks noGrp="1"/>
          </p:cNvSpPr>
          <p:nvPr>
            <p:ph type="title"/>
          </p:nvPr>
        </p:nvSpPr>
        <p:spPr/>
        <p:txBody>
          <a:bodyPr/>
          <a:lstStyle/>
          <a:p>
            <a:endParaRPr lang="en-US"/>
          </a:p>
        </p:txBody>
      </p:sp>
      <p:pic>
        <p:nvPicPr>
          <p:cNvPr id="5" name="Content Placeholder 4" descr="A picture containing drawing&#10;&#10;Description automatically generated">
            <a:extLst>
              <a:ext uri="{FF2B5EF4-FFF2-40B4-BE49-F238E27FC236}">
                <a16:creationId xmlns:a16="http://schemas.microsoft.com/office/drawing/2014/main" id="{7B8A11CC-D5CC-4B50-9C87-DFE1E7A8B4E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5248" y="1736956"/>
            <a:ext cx="4855421" cy="4351338"/>
          </a:xfrm>
        </p:spPr>
      </p:pic>
    </p:spTree>
    <p:extLst>
      <p:ext uri="{BB962C8B-B14F-4D97-AF65-F5344CB8AC3E}">
        <p14:creationId xmlns:p14="http://schemas.microsoft.com/office/powerpoint/2010/main" val="35898988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5E1465-2A40-4138-BD8B-329D80AB4441}"/>
              </a:ext>
            </a:extLst>
          </p:cNvPr>
          <p:cNvSpPr>
            <a:spLocks noGrp="1"/>
          </p:cNvSpPr>
          <p:nvPr>
            <p:ph idx="1"/>
          </p:nvPr>
        </p:nvSpPr>
        <p:spPr>
          <a:xfrm>
            <a:off x="718185" y="1513782"/>
            <a:ext cx="7886700" cy="4344784"/>
          </a:xfrm>
        </p:spPr>
        <p:txBody>
          <a:bodyPr>
            <a:noAutofit/>
          </a:bodyPr>
          <a:lstStyle/>
          <a:p>
            <a:pPr marL="0" indent="0" algn="ctr">
              <a:buNone/>
            </a:pPr>
            <a:r>
              <a:rPr lang="en-US" sz="1800" dirty="0"/>
              <a:t>Error in USPSTF Report on Statin Use The 2016 review1 for the US Preventive Services Task Force on statins for prevention of CVD in adults had errors in the analysis of statins vs placebo and cardiovascular mortality. </a:t>
            </a:r>
          </a:p>
          <a:p>
            <a:pPr marL="0" indent="0" algn="ctr">
              <a:buNone/>
            </a:pPr>
            <a:endParaRPr lang="en-US" sz="1800" dirty="0"/>
          </a:p>
          <a:p>
            <a:pPr marL="0" indent="0" algn="ctr">
              <a:buNone/>
            </a:pPr>
            <a:r>
              <a:rPr lang="en-US" sz="1800" dirty="0"/>
              <a:t>For the JUPITER trial, we interpreted “MI, stroke or cardiovascular death” as reported in the main trial publication as “myocardial death, stroke death, or cardiovascular death,” when it meant “nonfatal myocardial infarction, nonfatal stroke, or cardiovascular death.” </a:t>
            </a:r>
          </a:p>
          <a:p>
            <a:pPr marL="0" indent="0" algn="ctr">
              <a:buNone/>
            </a:pPr>
            <a:endParaRPr lang="en-US" sz="1800" dirty="0"/>
          </a:p>
          <a:p>
            <a:pPr marL="0" indent="0" algn="ctr">
              <a:buNone/>
            </a:pPr>
            <a:r>
              <a:rPr lang="en-US" sz="1800" dirty="0"/>
              <a:t>Therefore, the analysis erroneously included nonfatal myocardial infarction and stroke events (83/8901 vs 157/8901 in the rosuvastatin vs placebo groups, respectively) in the analysis of cardiovascular mortality </a:t>
            </a:r>
          </a:p>
          <a:p>
            <a:pPr marL="0" indent="0" algn="ctr">
              <a:buNone/>
            </a:pPr>
            <a:endParaRPr lang="en-US" sz="1800" dirty="0"/>
          </a:p>
          <a:p>
            <a:pPr marL="0" indent="0" algn="ctr">
              <a:buNone/>
            </a:pPr>
            <a:r>
              <a:rPr lang="en-US" sz="1800" dirty="0"/>
              <a:t>*</a:t>
            </a:r>
            <a:r>
              <a:rPr lang="en-US" sz="1800" u="sng" dirty="0"/>
              <a:t>BaleDoneen </a:t>
            </a:r>
            <a:r>
              <a:rPr lang="en-US" sz="1800" u="sng" dirty="0" err="1"/>
              <a:t>TakeAway</a:t>
            </a:r>
            <a:r>
              <a:rPr lang="en-US" sz="1800" u="sng" dirty="0"/>
              <a:t> </a:t>
            </a:r>
            <a:r>
              <a:rPr lang="en-US" sz="1800" dirty="0"/>
              <a:t>– NO BIG DEAL – our recommendation for statin use is based on its ability to reduce arterial inflammation.</a:t>
            </a:r>
          </a:p>
        </p:txBody>
      </p:sp>
      <p:pic>
        <p:nvPicPr>
          <p:cNvPr id="5122" name="Picture 2" descr="Image result for USPSTF logo">
            <a:extLst>
              <a:ext uri="{FF2B5EF4-FFF2-40B4-BE49-F238E27FC236}">
                <a16:creationId xmlns:a16="http://schemas.microsoft.com/office/drawing/2014/main" id="{DD258FFB-CFA4-4181-9055-1526061D0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904" y="-224183"/>
            <a:ext cx="3951316" cy="167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7184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B39D-5011-4F7E-A9F1-8E4D4434066F}"/>
              </a:ext>
            </a:extLst>
          </p:cNvPr>
          <p:cNvSpPr>
            <a:spLocks noGrp="1"/>
          </p:cNvSpPr>
          <p:nvPr>
            <p:ph type="title"/>
          </p:nvPr>
        </p:nvSpPr>
        <p:spPr>
          <a:xfrm>
            <a:off x="628650" y="365127"/>
            <a:ext cx="7886700" cy="720724"/>
          </a:xfrm>
        </p:spPr>
        <p:txBody>
          <a:bodyPr/>
          <a:lstStyle/>
          <a:p>
            <a:pPr algn="ctr"/>
            <a:r>
              <a:rPr lang="en-US" dirty="0"/>
              <a:t>In conclusion  </a:t>
            </a:r>
          </a:p>
        </p:txBody>
      </p:sp>
      <p:sp>
        <p:nvSpPr>
          <p:cNvPr id="7" name="Content Placeholder 6">
            <a:extLst>
              <a:ext uri="{FF2B5EF4-FFF2-40B4-BE49-F238E27FC236}">
                <a16:creationId xmlns:a16="http://schemas.microsoft.com/office/drawing/2014/main" id="{52A5C404-7032-44C2-B7FC-136580A648C0}"/>
              </a:ext>
            </a:extLst>
          </p:cNvPr>
          <p:cNvSpPr>
            <a:spLocks noGrp="1"/>
          </p:cNvSpPr>
          <p:nvPr>
            <p:ph idx="1"/>
          </p:nvPr>
        </p:nvSpPr>
        <p:spPr>
          <a:xfrm>
            <a:off x="628650" y="1228725"/>
            <a:ext cx="7886700" cy="4948238"/>
          </a:xfrm>
        </p:spPr>
        <p:txBody>
          <a:bodyPr/>
          <a:lstStyle/>
          <a:p>
            <a:pPr marL="0" indent="0" algn="ctr">
              <a:buNone/>
            </a:pPr>
            <a:r>
              <a:rPr lang="en-US" sz="2800" dirty="0"/>
              <a:t>AHA for Life!</a:t>
            </a:r>
          </a:p>
          <a:p>
            <a:pPr marL="0" indent="0" algn="ctr">
              <a:buNone/>
            </a:pPr>
            <a:r>
              <a:rPr lang="en-US" sz="2800" dirty="0"/>
              <a:t>www.ahaforlife.com</a:t>
            </a:r>
          </a:p>
          <a:p>
            <a:pPr marL="0" indent="0" algn="ctr">
              <a:buNone/>
            </a:pPr>
            <a:r>
              <a:rPr lang="en-US" sz="2800" dirty="0"/>
              <a:t>						</a:t>
            </a:r>
          </a:p>
          <a:p>
            <a:pPr marL="0" indent="0" algn="ctr">
              <a:buNone/>
            </a:pPr>
            <a:r>
              <a:rPr lang="en-US" sz="2800" dirty="0"/>
              <a:t>Join us for the next preceptorship in </a:t>
            </a:r>
          </a:p>
          <a:p>
            <a:pPr marL="0" indent="0" algn="ctr">
              <a:buNone/>
            </a:pPr>
            <a:r>
              <a:rPr lang="en-US" sz="2800" dirty="0"/>
              <a:t>Scottsdale Arizona April 16-17</a:t>
            </a:r>
            <a:r>
              <a:rPr lang="en-US" sz="2800" baseline="30000" dirty="0"/>
              <a:t>th</a:t>
            </a:r>
          </a:p>
          <a:p>
            <a:pPr marL="0" indent="0" algn="ctr">
              <a:buNone/>
            </a:pPr>
            <a:endParaRPr lang="en-US" sz="2800" baseline="30000" dirty="0"/>
          </a:p>
          <a:p>
            <a:pPr marL="0" indent="0" algn="ctr">
              <a:buNone/>
            </a:pPr>
            <a:r>
              <a:rPr lang="en-US" sz="5400" baseline="30000" dirty="0"/>
              <a:t>Stay Current with COVID19!</a:t>
            </a:r>
            <a:endParaRPr lang="en-US" sz="5400"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1137993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442968"/>
            <a:ext cx="7886700" cy="4028523"/>
          </a:xfrm>
        </p:spPr>
        <p:txBody>
          <a:bodyPr>
            <a:normAutofit/>
          </a:bodyPr>
          <a:lstStyle/>
          <a:p>
            <a:pPr marL="0" indent="0" algn="ctr">
              <a:buNone/>
            </a:pPr>
            <a:r>
              <a:rPr lang="en-US" dirty="0"/>
              <a:t>. </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19D0077F-9685-44B4-9304-B96733A4CD98}"/>
              </a:ext>
            </a:extLst>
          </p:cNvPr>
          <p:cNvSpPr/>
          <p:nvPr/>
        </p:nvSpPr>
        <p:spPr>
          <a:xfrm>
            <a:off x="651012" y="1386509"/>
            <a:ext cx="8319485" cy="3477875"/>
          </a:xfrm>
          <a:prstGeom prst="rect">
            <a:avLst/>
          </a:prstGeom>
        </p:spPr>
        <p:txBody>
          <a:bodyPr wrap="square">
            <a:spAutoFit/>
          </a:bodyPr>
          <a:lstStyle/>
          <a:p>
            <a:pPr algn="ctr"/>
            <a:r>
              <a:rPr lang="en-US" sz="2000" dirty="0"/>
              <a:t>181 (95%) patients received antibiotics and 41 (21%) received antivirals </a:t>
            </a:r>
          </a:p>
          <a:p>
            <a:pPr algn="ctr"/>
            <a:endParaRPr lang="en-US" sz="2000" dirty="0"/>
          </a:p>
          <a:p>
            <a:pPr algn="ctr"/>
            <a:r>
              <a:rPr lang="en-US" sz="2000" dirty="0"/>
              <a:t>Systematic corticosteroid and intravenous immunoglobulin use differed significantly between non-survivors and survivors. </a:t>
            </a:r>
          </a:p>
          <a:p>
            <a:pPr algn="ctr"/>
            <a:endParaRPr lang="en-US" sz="2000" dirty="0"/>
          </a:p>
          <a:p>
            <a:pPr algn="ctr"/>
            <a:r>
              <a:rPr lang="en-US" sz="2000" dirty="0"/>
              <a:t>The median time from illness onset (before admission) to discharge was 22 days, whereas the median time to death was 18.5 days. </a:t>
            </a:r>
          </a:p>
          <a:p>
            <a:pPr algn="ctr"/>
            <a:endParaRPr lang="en-US" sz="2000" dirty="0"/>
          </a:p>
          <a:p>
            <a:pPr algn="ctr"/>
            <a:r>
              <a:rPr lang="en-US" sz="2000" dirty="0"/>
              <a:t>32 patients required mechanical ventilation, of whom 31 (97%) died. </a:t>
            </a:r>
          </a:p>
          <a:p>
            <a:pPr algn="ctr"/>
            <a:endParaRPr lang="en-US" sz="2000" dirty="0"/>
          </a:p>
          <a:p>
            <a:pPr algn="ctr"/>
            <a:r>
              <a:rPr lang="en-US" sz="2000" dirty="0"/>
              <a:t>The median time from illness onset to invasive ventilation was 14.5 days.</a:t>
            </a:r>
          </a:p>
        </p:txBody>
      </p:sp>
    </p:spTree>
    <p:extLst>
      <p:ext uri="{BB962C8B-B14F-4D97-AF65-F5344CB8AC3E}">
        <p14:creationId xmlns:p14="http://schemas.microsoft.com/office/powerpoint/2010/main" val="2428798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4" name="TextBox 3">
            <a:extLst>
              <a:ext uri="{FF2B5EF4-FFF2-40B4-BE49-F238E27FC236}">
                <a16:creationId xmlns:a16="http://schemas.microsoft.com/office/drawing/2014/main" id="{54FED3F1-56F3-4535-A828-C1B6C273E930}"/>
              </a:ext>
            </a:extLst>
          </p:cNvPr>
          <p:cNvSpPr txBox="1"/>
          <p:nvPr/>
        </p:nvSpPr>
        <p:spPr>
          <a:xfrm>
            <a:off x="767798" y="5584197"/>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F93F9AFE-682A-499C-8956-E98C1B48A707}"/>
              </a:ext>
            </a:extLst>
          </p:cNvPr>
          <p:cNvPicPr>
            <a:picLocks noChangeAspect="1"/>
          </p:cNvPicPr>
          <p:nvPr/>
        </p:nvPicPr>
        <p:blipFill>
          <a:blip r:embed="rId2"/>
          <a:stretch>
            <a:fillRect/>
          </a:stretch>
        </p:blipFill>
        <p:spPr>
          <a:xfrm>
            <a:off x="1207604" y="1642737"/>
            <a:ext cx="6763579" cy="3628983"/>
          </a:xfrm>
          <a:prstGeom prst="rect">
            <a:avLst/>
          </a:prstGeom>
        </p:spPr>
      </p:pic>
      <p:pic>
        <p:nvPicPr>
          <p:cNvPr id="7" name="Picture 6">
            <a:extLst>
              <a:ext uri="{FF2B5EF4-FFF2-40B4-BE49-F238E27FC236}">
                <a16:creationId xmlns:a16="http://schemas.microsoft.com/office/drawing/2014/main" id="{FA859F94-5248-4DE2-B7AD-DFB9BD9A1AE0}"/>
              </a:ext>
            </a:extLst>
          </p:cNvPr>
          <p:cNvPicPr>
            <a:picLocks noChangeAspect="1"/>
          </p:cNvPicPr>
          <p:nvPr/>
        </p:nvPicPr>
        <p:blipFill>
          <a:blip r:embed="rId3"/>
          <a:stretch>
            <a:fillRect/>
          </a:stretch>
        </p:blipFill>
        <p:spPr>
          <a:xfrm>
            <a:off x="1172816" y="1080224"/>
            <a:ext cx="6798367" cy="629462"/>
          </a:xfrm>
          <a:prstGeom prst="rect">
            <a:avLst/>
          </a:prstGeom>
        </p:spPr>
      </p:pic>
    </p:spTree>
    <p:extLst>
      <p:ext uri="{BB962C8B-B14F-4D97-AF65-F5344CB8AC3E}">
        <p14:creationId xmlns:p14="http://schemas.microsoft.com/office/powerpoint/2010/main" val="3234067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442968"/>
            <a:ext cx="7886700" cy="4028523"/>
          </a:xfrm>
        </p:spPr>
        <p:txBody>
          <a:bodyPr>
            <a:normAutofit/>
          </a:bodyPr>
          <a:lstStyle/>
          <a:p>
            <a:pPr marL="0" indent="0" algn="ctr">
              <a:buNone/>
            </a:pPr>
            <a:r>
              <a:rPr lang="en-US" dirty="0"/>
              <a:t>. </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B49EB1A3-175D-42D0-9D36-42BD88398A02}"/>
              </a:ext>
            </a:extLst>
          </p:cNvPr>
          <p:cNvPicPr>
            <a:picLocks noChangeAspect="1"/>
          </p:cNvPicPr>
          <p:nvPr/>
        </p:nvPicPr>
        <p:blipFill>
          <a:blip r:embed="rId2"/>
          <a:stretch>
            <a:fillRect/>
          </a:stretch>
        </p:blipFill>
        <p:spPr>
          <a:xfrm>
            <a:off x="1782624" y="1869113"/>
            <a:ext cx="5578751" cy="2726771"/>
          </a:xfrm>
          <a:prstGeom prst="rect">
            <a:avLst/>
          </a:prstGeom>
        </p:spPr>
      </p:pic>
      <p:pic>
        <p:nvPicPr>
          <p:cNvPr id="7" name="Picture 6">
            <a:extLst>
              <a:ext uri="{FF2B5EF4-FFF2-40B4-BE49-F238E27FC236}">
                <a16:creationId xmlns:a16="http://schemas.microsoft.com/office/drawing/2014/main" id="{C655893D-6C7B-4003-97E2-49D32C7FA4BD}"/>
              </a:ext>
            </a:extLst>
          </p:cNvPr>
          <p:cNvPicPr>
            <a:picLocks noChangeAspect="1"/>
          </p:cNvPicPr>
          <p:nvPr/>
        </p:nvPicPr>
        <p:blipFill>
          <a:blip r:embed="rId3"/>
          <a:stretch>
            <a:fillRect/>
          </a:stretch>
        </p:blipFill>
        <p:spPr>
          <a:xfrm>
            <a:off x="1782624" y="1251162"/>
            <a:ext cx="5598808" cy="617951"/>
          </a:xfrm>
          <a:prstGeom prst="rect">
            <a:avLst/>
          </a:prstGeom>
        </p:spPr>
      </p:pic>
    </p:spTree>
    <p:extLst>
      <p:ext uri="{BB962C8B-B14F-4D97-AF65-F5344CB8AC3E}">
        <p14:creationId xmlns:p14="http://schemas.microsoft.com/office/powerpoint/2010/main" val="346887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630131" y="99835"/>
            <a:ext cx="8154818" cy="652660"/>
          </a:xfrm>
        </p:spPr>
        <p:txBody>
          <a:bodyPr>
            <a:normAutofit fontScale="90000"/>
          </a:bodyPr>
          <a:lstStyle/>
          <a:p>
            <a:pPr algn="ctr"/>
            <a:r>
              <a:rPr lang="en-US" sz="2400" b="1" dirty="0"/>
              <a:t>Clinical course and risk factors for mortality of adult inpatients with COVID-19 in Wuhan, China</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pic>
        <p:nvPicPr>
          <p:cNvPr id="7" name="Content Placeholder 3">
            <a:extLst>
              <a:ext uri="{FF2B5EF4-FFF2-40B4-BE49-F238E27FC236}">
                <a16:creationId xmlns:a16="http://schemas.microsoft.com/office/drawing/2014/main" id="{F12F0DDB-4FBD-45CF-8C6E-171AC499AFF5}"/>
              </a:ext>
            </a:extLst>
          </p:cNvPr>
          <p:cNvPicPr>
            <a:picLocks noChangeAspect="1"/>
          </p:cNvPicPr>
          <p:nvPr/>
        </p:nvPicPr>
        <p:blipFill>
          <a:blip r:embed="rId2"/>
          <a:stretch>
            <a:fillRect/>
          </a:stretch>
        </p:blipFill>
        <p:spPr>
          <a:xfrm>
            <a:off x="2102126" y="1025525"/>
            <a:ext cx="4115959" cy="4157732"/>
          </a:xfrm>
          <a:prstGeom prst="rect">
            <a:avLst/>
          </a:prstGeom>
        </p:spPr>
      </p:pic>
      <p:sp>
        <p:nvSpPr>
          <p:cNvPr id="8" name="TextBox 7">
            <a:extLst>
              <a:ext uri="{FF2B5EF4-FFF2-40B4-BE49-F238E27FC236}">
                <a16:creationId xmlns:a16="http://schemas.microsoft.com/office/drawing/2014/main" id="{23343F88-4A50-4BE4-8828-1767A1907360}"/>
              </a:ext>
            </a:extLst>
          </p:cNvPr>
          <p:cNvSpPr txBox="1"/>
          <p:nvPr/>
        </p:nvSpPr>
        <p:spPr>
          <a:xfrm>
            <a:off x="1213649" y="4014616"/>
            <a:ext cx="720838" cy="369332"/>
          </a:xfrm>
          <a:prstGeom prst="rect">
            <a:avLst/>
          </a:prstGeom>
          <a:noFill/>
        </p:spPr>
        <p:txBody>
          <a:bodyPr wrap="none" rtlCol="0">
            <a:spAutoFit/>
          </a:bodyPr>
          <a:lstStyle/>
          <a:p>
            <a:r>
              <a:rPr lang="en-US" dirty="0" err="1"/>
              <a:t>hsTnt</a:t>
            </a:r>
            <a:endParaRPr lang="en-US" dirty="0"/>
          </a:p>
        </p:txBody>
      </p:sp>
      <p:sp>
        <p:nvSpPr>
          <p:cNvPr id="9" name="TextBox 8">
            <a:extLst>
              <a:ext uri="{FF2B5EF4-FFF2-40B4-BE49-F238E27FC236}">
                <a16:creationId xmlns:a16="http://schemas.microsoft.com/office/drawing/2014/main" id="{72DEDEBC-F52D-4EAE-AACB-17FCA15474D2}"/>
              </a:ext>
            </a:extLst>
          </p:cNvPr>
          <p:cNvSpPr txBox="1"/>
          <p:nvPr/>
        </p:nvSpPr>
        <p:spPr>
          <a:xfrm>
            <a:off x="1287771" y="2627711"/>
            <a:ext cx="572593" cy="369332"/>
          </a:xfrm>
          <a:prstGeom prst="rect">
            <a:avLst/>
          </a:prstGeom>
          <a:noFill/>
        </p:spPr>
        <p:txBody>
          <a:bodyPr wrap="none" rtlCol="0">
            <a:spAutoFit/>
          </a:bodyPr>
          <a:lstStyle/>
          <a:p>
            <a:r>
              <a:rPr lang="en-US" dirty="0"/>
              <a:t>IL-6</a:t>
            </a:r>
          </a:p>
        </p:txBody>
      </p:sp>
      <p:sp>
        <p:nvSpPr>
          <p:cNvPr id="10" name="TextBox 9">
            <a:extLst>
              <a:ext uri="{FF2B5EF4-FFF2-40B4-BE49-F238E27FC236}">
                <a16:creationId xmlns:a16="http://schemas.microsoft.com/office/drawing/2014/main" id="{6147ABBD-FD42-4433-B616-1C76992F3642}"/>
              </a:ext>
            </a:extLst>
          </p:cNvPr>
          <p:cNvSpPr txBox="1"/>
          <p:nvPr/>
        </p:nvSpPr>
        <p:spPr>
          <a:xfrm>
            <a:off x="950194" y="1400734"/>
            <a:ext cx="1031051" cy="369332"/>
          </a:xfrm>
          <a:prstGeom prst="rect">
            <a:avLst/>
          </a:prstGeom>
          <a:noFill/>
        </p:spPr>
        <p:txBody>
          <a:bodyPr wrap="none" rtlCol="0">
            <a:spAutoFit/>
          </a:bodyPr>
          <a:lstStyle/>
          <a:p>
            <a:r>
              <a:rPr lang="en-US" dirty="0"/>
              <a:t>D-dimer</a:t>
            </a:r>
          </a:p>
        </p:txBody>
      </p:sp>
      <p:sp>
        <p:nvSpPr>
          <p:cNvPr id="12" name="TextBox 11">
            <a:extLst>
              <a:ext uri="{FF2B5EF4-FFF2-40B4-BE49-F238E27FC236}">
                <a16:creationId xmlns:a16="http://schemas.microsoft.com/office/drawing/2014/main" id="{DCBE125D-9D61-4909-83B9-D49D71574E2B}"/>
              </a:ext>
            </a:extLst>
          </p:cNvPr>
          <p:cNvSpPr txBox="1"/>
          <p:nvPr/>
        </p:nvSpPr>
        <p:spPr>
          <a:xfrm>
            <a:off x="6295011" y="1439501"/>
            <a:ext cx="2056910" cy="369332"/>
          </a:xfrm>
          <a:prstGeom prst="rect">
            <a:avLst/>
          </a:prstGeom>
          <a:noFill/>
        </p:spPr>
        <p:txBody>
          <a:bodyPr wrap="none" rtlCol="0">
            <a:spAutoFit/>
          </a:bodyPr>
          <a:lstStyle/>
          <a:p>
            <a:r>
              <a:rPr lang="en-US" dirty="0"/>
              <a:t>Lymphocyte count</a:t>
            </a:r>
          </a:p>
        </p:txBody>
      </p:sp>
      <p:sp>
        <p:nvSpPr>
          <p:cNvPr id="13" name="TextBox 12">
            <a:extLst>
              <a:ext uri="{FF2B5EF4-FFF2-40B4-BE49-F238E27FC236}">
                <a16:creationId xmlns:a16="http://schemas.microsoft.com/office/drawing/2014/main" id="{390949C2-38E9-42A8-9533-1BB67165424C}"/>
              </a:ext>
            </a:extLst>
          </p:cNvPr>
          <p:cNvSpPr txBox="1"/>
          <p:nvPr/>
        </p:nvSpPr>
        <p:spPr>
          <a:xfrm>
            <a:off x="6277998" y="2754225"/>
            <a:ext cx="1572866" cy="369332"/>
          </a:xfrm>
          <a:prstGeom prst="rect">
            <a:avLst/>
          </a:prstGeom>
          <a:noFill/>
        </p:spPr>
        <p:txBody>
          <a:bodyPr wrap="none" rtlCol="0">
            <a:spAutoFit/>
          </a:bodyPr>
          <a:lstStyle/>
          <a:p>
            <a:r>
              <a:rPr lang="en-US" dirty="0"/>
              <a:t>Serum ferritin</a:t>
            </a:r>
          </a:p>
        </p:txBody>
      </p:sp>
      <p:sp>
        <p:nvSpPr>
          <p:cNvPr id="14" name="TextBox 13">
            <a:extLst>
              <a:ext uri="{FF2B5EF4-FFF2-40B4-BE49-F238E27FC236}">
                <a16:creationId xmlns:a16="http://schemas.microsoft.com/office/drawing/2014/main" id="{B368F87B-3482-4EAD-A0BE-29439C9C46B5}"/>
              </a:ext>
            </a:extLst>
          </p:cNvPr>
          <p:cNvSpPr txBox="1"/>
          <p:nvPr/>
        </p:nvSpPr>
        <p:spPr>
          <a:xfrm>
            <a:off x="6304957" y="4103775"/>
            <a:ext cx="2565574" cy="369332"/>
          </a:xfrm>
          <a:prstGeom prst="rect">
            <a:avLst/>
          </a:prstGeom>
          <a:noFill/>
        </p:spPr>
        <p:txBody>
          <a:bodyPr wrap="none" rtlCol="0">
            <a:spAutoFit/>
          </a:bodyPr>
          <a:lstStyle/>
          <a:p>
            <a:r>
              <a:rPr lang="en-US" dirty="0"/>
              <a:t>Lactate Dehydrogenase</a:t>
            </a:r>
          </a:p>
        </p:txBody>
      </p:sp>
      <p:sp>
        <p:nvSpPr>
          <p:cNvPr id="15" name="TextBox 14">
            <a:extLst>
              <a:ext uri="{FF2B5EF4-FFF2-40B4-BE49-F238E27FC236}">
                <a16:creationId xmlns:a16="http://schemas.microsoft.com/office/drawing/2014/main" id="{74F1E6F8-F89B-4A44-9F7B-63ED3944E367}"/>
              </a:ext>
            </a:extLst>
          </p:cNvPr>
          <p:cNvSpPr txBox="1"/>
          <p:nvPr/>
        </p:nvSpPr>
        <p:spPr>
          <a:xfrm>
            <a:off x="3552146" y="752495"/>
            <a:ext cx="1486176" cy="369332"/>
          </a:xfrm>
          <a:prstGeom prst="rect">
            <a:avLst/>
          </a:prstGeom>
          <a:noFill/>
        </p:spPr>
        <p:txBody>
          <a:bodyPr wrap="none" rtlCol="0">
            <a:spAutoFit/>
          </a:bodyPr>
          <a:lstStyle/>
          <a:p>
            <a:r>
              <a:rPr lang="en-US" dirty="0" err="1">
                <a:solidFill>
                  <a:srgbClr val="FF0000"/>
                </a:solidFill>
              </a:rPr>
              <a:t>nonsurvivors</a:t>
            </a:r>
            <a:endParaRPr lang="en-US" dirty="0">
              <a:solidFill>
                <a:srgbClr val="FF0000"/>
              </a:solidFill>
            </a:endParaRPr>
          </a:p>
        </p:txBody>
      </p:sp>
    </p:spTree>
    <p:extLst>
      <p:ext uri="{BB962C8B-B14F-4D97-AF65-F5344CB8AC3E}">
        <p14:creationId xmlns:p14="http://schemas.microsoft.com/office/powerpoint/2010/main" val="3308635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442968"/>
            <a:ext cx="7886700" cy="4028523"/>
          </a:xfrm>
        </p:spPr>
        <p:txBody>
          <a:bodyPr>
            <a:normAutofit/>
          </a:bodyPr>
          <a:lstStyle/>
          <a:p>
            <a:pPr marL="0" indent="0" algn="ctr">
              <a:buNone/>
            </a:pPr>
            <a:r>
              <a:rPr lang="en-US" dirty="0"/>
              <a:t>. </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F82813DC-20A1-4A89-85A0-B4EB931220DA}"/>
              </a:ext>
            </a:extLst>
          </p:cNvPr>
          <p:cNvPicPr>
            <a:picLocks noChangeAspect="1"/>
          </p:cNvPicPr>
          <p:nvPr/>
        </p:nvPicPr>
        <p:blipFill>
          <a:blip r:embed="rId2"/>
          <a:stretch>
            <a:fillRect/>
          </a:stretch>
        </p:blipFill>
        <p:spPr>
          <a:xfrm>
            <a:off x="667164" y="1305163"/>
            <a:ext cx="8087967" cy="3889620"/>
          </a:xfrm>
          <a:prstGeom prst="rect">
            <a:avLst/>
          </a:prstGeom>
        </p:spPr>
      </p:pic>
    </p:spTree>
    <p:extLst>
      <p:ext uri="{BB962C8B-B14F-4D97-AF65-F5344CB8AC3E}">
        <p14:creationId xmlns:p14="http://schemas.microsoft.com/office/powerpoint/2010/main" val="3997126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442968"/>
            <a:ext cx="7886700" cy="4028523"/>
          </a:xfrm>
        </p:spPr>
        <p:txBody>
          <a:bodyPr>
            <a:normAutofit/>
          </a:bodyPr>
          <a:lstStyle/>
          <a:p>
            <a:pPr marL="0" indent="0" algn="ctr">
              <a:buNone/>
            </a:pPr>
            <a:r>
              <a:rPr lang="en-US" dirty="0"/>
              <a:t>. </a:t>
            </a:r>
          </a:p>
        </p:txBody>
      </p:sp>
      <p:sp>
        <p:nvSpPr>
          <p:cNvPr id="4" name="TextBox 3">
            <a:extLst>
              <a:ext uri="{FF2B5EF4-FFF2-40B4-BE49-F238E27FC236}">
                <a16:creationId xmlns:a16="http://schemas.microsoft.com/office/drawing/2014/main" id="{54FED3F1-56F3-4535-A828-C1B6C273E930}"/>
              </a:ext>
            </a:extLst>
          </p:cNvPr>
          <p:cNvSpPr txBox="1"/>
          <p:nvPr/>
        </p:nvSpPr>
        <p:spPr>
          <a:xfrm>
            <a:off x="767798" y="5557837"/>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5432888E-61EB-4D3C-A09B-EA5A2D6A52C2}"/>
              </a:ext>
            </a:extLst>
          </p:cNvPr>
          <p:cNvSpPr txBox="1"/>
          <p:nvPr/>
        </p:nvSpPr>
        <p:spPr>
          <a:xfrm>
            <a:off x="615142" y="1197665"/>
            <a:ext cx="8373687" cy="4308872"/>
          </a:xfrm>
          <a:prstGeom prst="rect">
            <a:avLst/>
          </a:prstGeom>
          <a:noFill/>
        </p:spPr>
        <p:txBody>
          <a:bodyPr wrap="square" rtlCol="0">
            <a:spAutoFit/>
          </a:bodyPr>
          <a:lstStyle/>
          <a:p>
            <a:r>
              <a:rPr lang="en-US" sz="2000" dirty="0"/>
              <a:t>Increasing odds of in-hospital death on admission associated with:</a:t>
            </a:r>
          </a:p>
          <a:p>
            <a:endParaRPr lang="en-US" sz="2000" b="1" dirty="0"/>
          </a:p>
          <a:p>
            <a:r>
              <a:rPr lang="en-US" sz="2000" b="1" dirty="0"/>
              <a:t>Older age </a:t>
            </a:r>
          </a:p>
          <a:p>
            <a:r>
              <a:rPr lang="en-US" sz="2000" dirty="0"/>
              <a:t>(OR 1·10, 95% CI 1·03–1·17; p=0·0043) </a:t>
            </a:r>
          </a:p>
          <a:p>
            <a:endParaRPr lang="en-US" sz="2000" b="1" dirty="0"/>
          </a:p>
          <a:p>
            <a:r>
              <a:rPr lang="en-US" sz="2000" b="1" dirty="0"/>
              <a:t>Higher SOFA Score </a:t>
            </a:r>
            <a:r>
              <a:rPr lang="en-US" sz="2000" dirty="0"/>
              <a:t>(Sequential Organ Failure Assessment)</a:t>
            </a:r>
          </a:p>
          <a:p>
            <a:r>
              <a:rPr lang="en-US" sz="2000" dirty="0"/>
              <a:t>(5·65, 2·61–12·23; p&lt;0·0001)</a:t>
            </a:r>
          </a:p>
          <a:p>
            <a:endParaRPr lang="en-US" sz="2000" b="1" dirty="0"/>
          </a:p>
          <a:p>
            <a:r>
              <a:rPr lang="en-US" sz="2000" b="1" dirty="0"/>
              <a:t>d-dimer</a:t>
            </a:r>
            <a:r>
              <a:rPr lang="en-US" sz="2000" dirty="0"/>
              <a:t> levels greater than 1·0 </a:t>
            </a:r>
            <a:r>
              <a:rPr lang="en-US" sz="2000" dirty="0" err="1"/>
              <a:t>μg</a:t>
            </a:r>
            <a:r>
              <a:rPr lang="en-US" sz="2000" dirty="0"/>
              <a:t>/L</a:t>
            </a:r>
          </a:p>
          <a:p>
            <a:r>
              <a:rPr lang="en-US" sz="2000" dirty="0"/>
              <a:t>(18·42, 2·64–128·55; p=0·0033)</a:t>
            </a:r>
          </a:p>
          <a:p>
            <a:endParaRPr lang="en-US" sz="2000" dirty="0"/>
          </a:p>
          <a:p>
            <a:pPr algn="ctr"/>
            <a:r>
              <a:rPr lang="en-US" sz="1600" dirty="0"/>
              <a:t>Duration of viral shedding ranged between 8 and 37 days. The median duration of viral shedding was 20 days (IQR 17·0–24·0) in survivors &amp; continued until death in fatal cases</a:t>
            </a:r>
            <a:r>
              <a:rPr lang="en-US" sz="2000" dirty="0"/>
              <a:t>. </a:t>
            </a:r>
          </a:p>
          <a:p>
            <a:endParaRPr lang="en-US" dirty="0"/>
          </a:p>
        </p:txBody>
      </p:sp>
    </p:spTree>
    <p:extLst>
      <p:ext uri="{BB962C8B-B14F-4D97-AF65-F5344CB8AC3E}">
        <p14:creationId xmlns:p14="http://schemas.microsoft.com/office/powerpoint/2010/main" val="1995325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442968"/>
            <a:ext cx="7886700" cy="4028523"/>
          </a:xfrm>
        </p:spPr>
        <p:txBody>
          <a:bodyPr>
            <a:normAutofit/>
          </a:bodyPr>
          <a:lstStyle/>
          <a:p>
            <a:pPr marL="0" indent="0" algn="ctr">
              <a:buNone/>
            </a:pPr>
            <a:r>
              <a:rPr lang="en-US" dirty="0"/>
              <a:t>. </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81729576-25D5-47A7-AD25-387217A621BF}"/>
              </a:ext>
            </a:extLst>
          </p:cNvPr>
          <p:cNvSpPr/>
          <p:nvPr/>
        </p:nvSpPr>
        <p:spPr>
          <a:xfrm>
            <a:off x="654447" y="1962838"/>
            <a:ext cx="8309113" cy="2308324"/>
          </a:xfrm>
          <a:prstGeom prst="rect">
            <a:avLst/>
          </a:prstGeom>
        </p:spPr>
        <p:txBody>
          <a:bodyPr wrap="square">
            <a:spAutoFit/>
          </a:bodyPr>
          <a:lstStyle/>
          <a:p>
            <a:pPr algn="ctr"/>
            <a:r>
              <a:rPr lang="en-US" sz="2400" dirty="0"/>
              <a:t>This information can help clinicians decide at an early stage which patients may have a poor prognosis. </a:t>
            </a:r>
          </a:p>
          <a:p>
            <a:pPr algn="ctr"/>
            <a:endParaRPr lang="en-US" sz="2400" dirty="0"/>
          </a:p>
          <a:p>
            <a:pPr algn="ctr"/>
            <a:r>
              <a:rPr lang="en-US" sz="2400" dirty="0"/>
              <a:t>Prolonged shedding of the virus supports the strategy to develop a strategy of isolation of infected patients and lead to optimal antiviral interventions in the future.</a:t>
            </a:r>
          </a:p>
        </p:txBody>
      </p:sp>
    </p:spTree>
    <p:extLst>
      <p:ext uri="{BB962C8B-B14F-4D97-AF65-F5344CB8AC3E}">
        <p14:creationId xmlns:p14="http://schemas.microsoft.com/office/powerpoint/2010/main" val="1792908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382A-4C9D-44B4-B4A2-10C80A960565}"/>
              </a:ext>
            </a:extLst>
          </p:cNvPr>
          <p:cNvSpPr>
            <a:spLocks noGrp="1"/>
          </p:cNvSpPr>
          <p:nvPr>
            <p:ph type="title"/>
          </p:nvPr>
        </p:nvSpPr>
        <p:spPr/>
        <p:txBody>
          <a:bodyPr/>
          <a:lstStyle/>
          <a:p>
            <a:pPr algn="ctr"/>
            <a:r>
              <a:rPr lang="en-US" b="1" dirty="0" err="1"/>
              <a:t>Covid</a:t>
            </a:r>
            <a:r>
              <a:rPr lang="en-US" b="1" dirty="0"/>
              <a:t> 19 and sex differences?</a:t>
            </a:r>
          </a:p>
        </p:txBody>
      </p:sp>
      <p:pic>
        <p:nvPicPr>
          <p:cNvPr id="5" name="Content Placeholder 4" descr="A picture containing drawing&#10;&#10;Description automatically generated">
            <a:extLst>
              <a:ext uri="{FF2B5EF4-FFF2-40B4-BE49-F238E27FC236}">
                <a16:creationId xmlns:a16="http://schemas.microsoft.com/office/drawing/2014/main" id="{DDE08C98-9536-4632-9CC6-8B43B2FFB59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67695" y="1541356"/>
            <a:ext cx="3808610" cy="4351338"/>
          </a:xfrm>
        </p:spPr>
      </p:pic>
    </p:spTree>
    <p:extLst>
      <p:ext uri="{BB962C8B-B14F-4D97-AF65-F5344CB8AC3E}">
        <p14:creationId xmlns:p14="http://schemas.microsoft.com/office/powerpoint/2010/main" val="122529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5DFE68-AF8F-4D05-ACED-ACB83BB0DD5A}"/>
              </a:ext>
            </a:extLst>
          </p:cNvPr>
          <p:cNvSpPr>
            <a:spLocks noGrp="1"/>
          </p:cNvSpPr>
          <p:nvPr>
            <p:ph type="subTitle" idx="1"/>
          </p:nvPr>
        </p:nvSpPr>
        <p:spPr>
          <a:xfrm>
            <a:off x="704850" y="2106960"/>
            <a:ext cx="7734300" cy="3158460"/>
          </a:xfrm>
        </p:spPr>
        <p:txBody>
          <a:bodyPr>
            <a:normAutofit/>
          </a:bodyPr>
          <a:lstStyle/>
          <a:p>
            <a:r>
              <a:rPr lang="en-US" sz="2700" dirty="0"/>
              <a:t>Mission Statement of </a:t>
            </a:r>
          </a:p>
          <a:p>
            <a:r>
              <a:rPr lang="en-US" sz="2700" dirty="0"/>
              <a:t>The BaleDoneen Method </a:t>
            </a:r>
          </a:p>
          <a:p>
            <a:r>
              <a:rPr lang="en-US" sz="2700" dirty="0"/>
              <a:t>	</a:t>
            </a:r>
          </a:p>
          <a:p>
            <a:r>
              <a:rPr lang="en-US" sz="2700" b="1" dirty="0"/>
              <a:t>Enhance and save lives by offering the cure </a:t>
            </a:r>
          </a:p>
          <a:p>
            <a:r>
              <a:rPr lang="en-US" sz="2700" b="1" dirty="0"/>
              <a:t>for arterial disease!  </a:t>
            </a:r>
            <a:endParaRPr lang="en-US" sz="2700" dirty="0"/>
          </a:p>
          <a:p>
            <a:r>
              <a:rPr lang="en-US" dirty="0"/>
              <a:t> </a:t>
            </a:r>
          </a:p>
          <a:p>
            <a:r>
              <a:rPr lang="en-US" dirty="0"/>
              <a:t> </a:t>
            </a:r>
          </a:p>
          <a:p>
            <a:endParaRPr lang="en-US" sz="2100" dirty="0"/>
          </a:p>
        </p:txBody>
      </p:sp>
      <p:sp>
        <p:nvSpPr>
          <p:cNvPr id="3" name="TextBox 2">
            <a:extLst>
              <a:ext uri="{FF2B5EF4-FFF2-40B4-BE49-F238E27FC236}">
                <a16:creationId xmlns:a16="http://schemas.microsoft.com/office/drawing/2014/main" id="{B66688B7-66B3-4AAF-BEBC-320E46C14F3B}"/>
              </a:ext>
            </a:extLst>
          </p:cNvPr>
          <p:cNvSpPr txBox="1"/>
          <p:nvPr/>
        </p:nvSpPr>
        <p:spPr>
          <a:xfrm>
            <a:off x="872490" y="4853940"/>
            <a:ext cx="599844" cy="300082"/>
          </a:xfrm>
          <a:prstGeom prst="rect">
            <a:avLst/>
          </a:prstGeom>
          <a:noFill/>
        </p:spPr>
        <p:txBody>
          <a:bodyPr wrap="none" rtlCol="0">
            <a:spAutoFit/>
          </a:bodyPr>
          <a:lstStyle/>
          <a:p>
            <a:r>
              <a:rPr lang="en-US" sz="1350" dirty="0"/>
              <a:t>Blaha</a:t>
            </a:r>
          </a:p>
        </p:txBody>
      </p:sp>
    </p:spTree>
    <p:extLst>
      <p:ext uri="{BB962C8B-B14F-4D97-AF65-F5344CB8AC3E}">
        <p14:creationId xmlns:p14="http://schemas.microsoft.com/office/powerpoint/2010/main" val="1302320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4F0F-2E58-44DD-9CCE-F66D267A35F6}"/>
              </a:ext>
            </a:extLst>
          </p:cNvPr>
          <p:cNvSpPr>
            <a:spLocks noGrp="1"/>
          </p:cNvSpPr>
          <p:nvPr>
            <p:ph type="title"/>
          </p:nvPr>
        </p:nvSpPr>
        <p:spPr>
          <a:xfrm>
            <a:off x="628650" y="369816"/>
            <a:ext cx="7886700" cy="488314"/>
          </a:xfrm>
        </p:spPr>
        <p:txBody>
          <a:bodyPr>
            <a:normAutofit fontScale="90000"/>
          </a:bodyPr>
          <a:lstStyle/>
          <a:p>
            <a:pPr algn="ctr"/>
            <a:r>
              <a:rPr lang="en-US" b="1" dirty="0"/>
              <a:t>Do sex differences exist with covid-19?</a:t>
            </a:r>
          </a:p>
        </p:txBody>
      </p:sp>
      <p:sp>
        <p:nvSpPr>
          <p:cNvPr id="3" name="Content Placeholder 2">
            <a:extLst>
              <a:ext uri="{FF2B5EF4-FFF2-40B4-BE49-F238E27FC236}">
                <a16:creationId xmlns:a16="http://schemas.microsoft.com/office/drawing/2014/main" id="{B3C52319-9B45-4296-A8B6-DF64B5DCF704}"/>
              </a:ext>
            </a:extLst>
          </p:cNvPr>
          <p:cNvSpPr>
            <a:spLocks noGrp="1"/>
          </p:cNvSpPr>
          <p:nvPr>
            <p:ph idx="1"/>
          </p:nvPr>
        </p:nvSpPr>
        <p:spPr>
          <a:xfrm>
            <a:off x="689610" y="1272296"/>
            <a:ext cx="7886700" cy="3768627"/>
          </a:xfrm>
        </p:spPr>
        <p:txBody>
          <a:bodyPr>
            <a:normAutofit lnSpcReduction="10000"/>
          </a:bodyPr>
          <a:lstStyle/>
          <a:p>
            <a:pPr marL="0" indent="0" algn="ctr">
              <a:buNone/>
            </a:pPr>
            <a:r>
              <a:rPr lang="en-US" dirty="0"/>
              <a:t>2/27/2020 - Data of 47 patients diagnosed as severe type of COVID-19 from February 8 to 22, 2020.</a:t>
            </a:r>
          </a:p>
          <a:p>
            <a:pPr marL="0" indent="0" algn="ctr">
              <a:buNone/>
            </a:pPr>
            <a:endParaRPr lang="en-US" dirty="0"/>
          </a:p>
          <a:p>
            <a:pPr marL="0" indent="0" algn="ctr">
              <a:buNone/>
            </a:pPr>
            <a:r>
              <a:rPr lang="en-US" dirty="0"/>
              <a:t>Results: Of the 47 patients, 28 (59.6%) were men, median age 62 years, and 30 (63.8%) had comorbidities. </a:t>
            </a:r>
          </a:p>
          <a:p>
            <a:pPr marL="0" indent="0" algn="ctr">
              <a:buNone/>
            </a:pPr>
            <a:endParaRPr lang="en-US" dirty="0"/>
          </a:p>
          <a:p>
            <a:pPr marL="0" indent="0" algn="ctr">
              <a:buNone/>
            </a:pPr>
            <a:r>
              <a:rPr lang="en-US" dirty="0"/>
              <a:t>The initial symptoms were mainly fever (34 [72.3%]), cough (36 [76.6%]), myalgia (5 [10.6%]) and fatigue (7 [14.9%]). </a:t>
            </a:r>
          </a:p>
          <a:p>
            <a:pPr marL="0" indent="0" algn="ctr">
              <a:buNone/>
            </a:pPr>
            <a:endParaRPr lang="en-US" dirty="0"/>
          </a:p>
          <a:p>
            <a:pPr marL="0" indent="0" algn="ctr">
              <a:buNone/>
            </a:pPr>
            <a:r>
              <a:rPr lang="en-US" dirty="0"/>
              <a:t>N-terminal-pro brain natriuretic peptide increased in </a:t>
            </a:r>
          </a:p>
          <a:p>
            <a:pPr marL="0" indent="0" algn="ctr">
              <a:buNone/>
            </a:pPr>
            <a:r>
              <a:rPr lang="en-US" dirty="0"/>
              <a:t>16 (57.1%) men and 5 (26.3%) women (p=0.037). </a:t>
            </a:r>
          </a:p>
        </p:txBody>
      </p:sp>
      <p:sp>
        <p:nvSpPr>
          <p:cNvPr id="4" name="TextBox 3">
            <a:extLst>
              <a:ext uri="{FF2B5EF4-FFF2-40B4-BE49-F238E27FC236}">
                <a16:creationId xmlns:a16="http://schemas.microsoft.com/office/drawing/2014/main" id="{EA7A469D-B176-4727-B035-8B81A5596B5D}"/>
              </a:ext>
            </a:extLst>
          </p:cNvPr>
          <p:cNvSpPr txBox="1"/>
          <p:nvPr/>
        </p:nvSpPr>
        <p:spPr>
          <a:xfrm>
            <a:off x="628650" y="5833403"/>
            <a:ext cx="6635261" cy="923330"/>
          </a:xfrm>
          <a:prstGeom prst="rect">
            <a:avLst/>
          </a:prstGeom>
          <a:noFill/>
        </p:spPr>
        <p:txBody>
          <a:bodyPr wrap="square" rtlCol="0">
            <a:spAutoFit/>
          </a:bodyPr>
          <a:lstStyle/>
          <a:p>
            <a:r>
              <a:rPr lang="en-US" dirty="0">
                <a:solidFill>
                  <a:schemeClr val="accent3"/>
                </a:solidFill>
              </a:rPr>
              <a:t>Li, J., Zhang, Y., Wang, F. et al (2020). Sex differences in clinical findings among patients with coronavirus disease 2019 (COVID-19) and severe condition. https://doi.org/10.1101/2020.02.27.</a:t>
            </a:r>
          </a:p>
        </p:txBody>
      </p:sp>
    </p:spTree>
    <p:extLst>
      <p:ext uri="{BB962C8B-B14F-4D97-AF65-F5344CB8AC3E}">
        <p14:creationId xmlns:p14="http://schemas.microsoft.com/office/powerpoint/2010/main" val="3824016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4F0F-2E58-44DD-9CCE-F66D267A35F6}"/>
              </a:ext>
            </a:extLst>
          </p:cNvPr>
          <p:cNvSpPr>
            <a:spLocks noGrp="1"/>
          </p:cNvSpPr>
          <p:nvPr>
            <p:ph type="title"/>
          </p:nvPr>
        </p:nvSpPr>
        <p:spPr>
          <a:xfrm>
            <a:off x="628650" y="369816"/>
            <a:ext cx="7886700" cy="488314"/>
          </a:xfrm>
        </p:spPr>
        <p:txBody>
          <a:bodyPr>
            <a:normAutofit fontScale="90000"/>
          </a:bodyPr>
          <a:lstStyle/>
          <a:p>
            <a:pPr algn="ctr"/>
            <a:r>
              <a:rPr lang="en-US" b="1" dirty="0"/>
              <a:t>Do sex differences exist with covid-19?</a:t>
            </a:r>
          </a:p>
        </p:txBody>
      </p:sp>
      <p:sp>
        <p:nvSpPr>
          <p:cNvPr id="3" name="Content Placeholder 2">
            <a:extLst>
              <a:ext uri="{FF2B5EF4-FFF2-40B4-BE49-F238E27FC236}">
                <a16:creationId xmlns:a16="http://schemas.microsoft.com/office/drawing/2014/main" id="{B3C52319-9B45-4296-A8B6-DF64B5DCF704}"/>
              </a:ext>
            </a:extLst>
          </p:cNvPr>
          <p:cNvSpPr>
            <a:spLocks noGrp="1"/>
          </p:cNvSpPr>
          <p:nvPr>
            <p:ph idx="1"/>
          </p:nvPr>
        </p:nvSpPr>
        <p:spPr>
          <a:xfrm>
            <a:off x="689610" y="1272296"/>
            <a:ext cx="7886700" cy="3768627"/>
          </a:xfrm>
        </p:spPr>
        <p:txBody>
          <a:bodyPr>
            <a:normAutofit lnSpcReduction="10000"/>
          </a:bodyPr>
          <a:lstStyle/>
          <a:p>
            <a:pPr marL="0" indent="0" algn="ctr">
              <a:buNone/>
            </a:pPr>
            <a:r>
              <a:rPr lang="en-US" dirty="0"/>
              <a:t>During 2-week admission, 5 (17.9%) men and 1 (5.3%) woman were reclassified into the critical type due to deterioration. </a:t>
            </a:r>
          </a:p>
          <a:p>
            <a:pPr marL="0" indent="0" algn="ctr">
              <a:buNone/>
            </a:pPr>
            <a:endParaRPr lang="en-US" dirty="0"/>
          </a:p>
          <a:p>
            <a:pPr marL="0" indent="0" algn="ctr">
              <a:buNone/>
            </a:pPr>
            <a:r>
              <a:rPr lang="en-US" dirty="0"/>
              <a:t>Mortality was 3.6% in men and 0 in women respectively. </a:t>
            </a:r>
          </a:p>
          <a:p>
            <a:pPr marL="0" indent="0" algn="ctr">
              <a:buNone/>
            </a:pPr>
            <a:endParaRPr lang="en-US" dirty="0"/>
          </a:p>
          <a:p>
            <a:pPr marL="0" indent="0" algn="ctr">
              <a:buNone/>
            </a:pPr>
            <a:r>
              <a:rPr lang="en-US" dirty="0"/>
              <a:t>Four (21.1%) women and one man (3.6%) recovered and discharged from hospital. </a:t>
            </a:r>
          </a:p>
          <a:p>
            <a:pPr marL="0" indent="0" algn="ctr">
              <a:buNone/>
            </a:pPr>
            <a:endParaRPr lang="en-US" dirty="0"/>
          </a:p>
          <a:p>
            <a:pPr marL="0" indent="0" algn="ctr">
              <a:buNone/>
            </a:pPr>
            <a:r>
              <a:rPr lang="en-US" dirty="0"/>
              <a:t>Sex differences may exist in COVID-19 patients of severe type. Men are likely to have more complicated clinical condition and worse in-hospital outcomes as compared to women. </a:t>
            </a:r>
            <a:endParaRPr lang="en-US" dirty="0">
              <a:solidFill>
                <a:schemeClr val="accent3"/>
              </a:solidFill>
            </a:endParaRPr>
          </a:p>
        </p:txBody>
      </p:sp>
      <p:sp>
        <p:nvSpPr>
          <p:cNvPr id="4" name="TextBox 3">
            <a:extLst>
              <a:ext uri="{FF2B5EF4-FFF2-40B4-BE49-F238E27FC236}">
                <a16:creationId xmlns:a16="http://schemas.microsoft.com/office/drawing/2014/main" id="{EA7A469D-B176-4727-B035-8B81A5596B5D}"/>
              </a:ext>
            </a:extLst>
          </p:cNvPr>
          <p:cNvSpPr txBox="1"/>
          <p:nvPr/>
        </p:nvSpPr>
        <p:spPr>
          <a:xfrm>
            <a:off x="628650" y="5833403"/>
            <a:ext cx="6635261" cy="923330"/>
          </a:xfrm>
          <a:prstGeom prst="rect">
            <a:avLst/>
          </a:prstGeom>
          <a:noFill/>
        </p:spPr>
        <p:txBody>
          <a:bodyPr wrap="square" rtlCol="0">
            <a:spAutoFit/>
          </a:bodyPr>
          <a:lstStyle/>
          <a:p>
            <a:r>
              <a:rPr lang="en-US" dirty="0">
                <a:solidFill>
                  <a:schemeClr val="accent3"/>
                </a:solidFill>
              </a:rPr>
              <a:t>Li, J., Zhang, Y., Wang, F. et al (2020). Sex differences in clinical findings among patients with coronavirus disease 2019 (COVID-19) and severe condition. https://doi.org/10.1101/2020.02.27.</a:t>
            </a:r>
          </a:p>
        </p:txBody>
      </p:sp>
    </p:spTree>
    <p:extLst>
      <p:ext uri="{BB962C8B-B14F-4D97-AF65-F5344CB8AC3E}">
        <p14:creationId xmlns:p14="http://schemas.microsoft.com/office/powerpoint/2010/main" val="335714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4F0F-2E58-44DD-9CCE-F66D267A35F6}"/>
              </a:ext>
            </a:extLst>
          </p:cNvPr>
          <p:cNvSpPr>
            <a:spLocks noGrp="1"/>
          </p:cNvSpPr>
          <p:nvPr>
            <p:ph type="title"/>
          </p:nvPr>
        </p:nvSpPr>
        <p:spPr>
          <a:xfrm>
            <a:off x="628650" y="369816"/>
            <a:ext cx="7886700" cy="488314"/>
          </a:xfrm>
        </p:spPr>
        <p:txBody>
          <a:bodyPr>
            <a:normAutofit fontScale="90000"/>
          </a:bodyPr>
          <a:lstStyle/>
          <a:p>
            <a:pPr algn="ctr"/>
            <a:r>
              <a:rPr lang="en-US" b="1" dirty="0"/>
              <a:t>Do sex differences exist with covid-19?</a:t>
            </a:r>
          </a:p>
        </p:txBody>
      </p:sp>
      <p:pic>
        <p:nvPicPr>
          <p:cNvPr id="5" name="Content Placeholder 4">
            <a:extLst>
              <a:ext uri="{FF2B5EF4-FFF2-40B4-BE49-F238E27FC236}">
                <a16:creationId xmlns:a16="http://schemas.microsoft.com/office/drawing/2014/main" id="{5019B6B8-8B9A-457D-AB19-FD4CA13EE266}"/>
              </a:ext>
            </a:extLst>
          </p:cNvPr>
          <p:cNvPicPr>
            <a:picLocks noGrp="1" noChangeAspect="1"/>
          </p:cNvPicPr>
          <p:nvPr>
            <p:ph idx="1"/>
          </p:nvPr>
        </p:nvPicPr>
        <p:blipFill>
          <a:blip r:embed="rId2"/>
          <a:stretch>
            <a:fillRect/>
          </a:stretch>
        </p:blipFill>
        <p:spPr>
          <a:xfrm>
            <a:off x="1955409" y="1271588"/>
            <a:ext cx="4942449" cy="4561815"/>
          </a:xfrm>
          <a:prstGeom prst="rect">
            <a:avLst/>
          </a:prstGeom>
        </p:spPr>
      </p:pic>
      <p:sp>
        <p:nvSpPr>
          <p:cNvPr id="4" name="TextBox 3">
            <a:extLst>
              <a:ext uri="{FF2B5EF4-FFF2-40B4-BE49-F238E27FC236}">
                <a16:creationId xmlns:a16="http://schemas.microsoft.com/office/drawing/2014/main" id="{EA7A469D-B176-4727-B035-8B81A5596B5D}"/>
              </a:ext>
            </a:extLst>
          </p:cNvPr>
          <p:cNvSpPr txBox="1"/>
          <p:nvPr/>
        </p:nvSpPr>
        <p:spPr>
          <a:xfrm>
            <a:off x="628650" y="5833403"/>
            <a:ext cx="6635261" cy="923330"/>
          </a:xfrm>
          <a:prstGeom prst="rect">
            <a:avLst/>
          </a:prstGeom>
          <a:noFill/>
        </p:spPr>
        <p:txBody>
          <a:bodyPr wrap="square" rtlCol="0">
            <a:spAutoFit/>
          </a:bodyPr>
          <a:lstStyle/>
          <a:p>
            <a:r>
              <a:rPr lang="en-US" dirty="0">
                <a:solidFill>
                  <a:schemeClr val="accent3"/>
                </a:solidFill>
              </a:rPr>
              <a:t>Li, J., Zhang, Y., Wang, F. et al (2020). Sex differences in clinical findings among patients with coronavirus disease 2019 (COVID-19) and severe condition. https://doi.org/10.1101/2020.02.27.</a:t>
            </a:r>
          </a:p>
        </p:txBody>
      </p:sp>
      <p:sp>
        <p:nvSpPr>
          <p:cNvPr id="6" name="Arrow: Right 5">
            <a:extLst>
              <a:ext uri="{FF2B5EF4-FFF2-40B4-BE49-F238E27FC236}">
                <a16:creationId xmlns:a16="http://schemas.microsoft.com/office/drawing/2014/main" id="{D3DBE62F-ED2B-4AC7-B632-BF7CDD3047C8}"/>
              </a:ext>
            </a:extLst>
          </p:cNvPr>
          <p:cNvSpPr/>
          <p:nvPr/>
        </p:nvSpPr>
        <p:spPr>
          <a:xfrm rot="10800000">
            <a:off x="6701731" y="328490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F1CD896-63E3-4BD6-A379-390B30D333C9}"/>
              </a:ext>
            </a:extLst>
          </p:cNvPr>
          <p:cNvSpPr/>
          <p:nvPr/>
        </p:nvSpPr>
        <p:spPr>
          <a:xfrm rot="10800000">
            <a:off x="6701731" y="45405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2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4F0F-2E58-44DD-9CCE-F66D267A35F6}"/>
              </a:ext>
            </a:extLst>
          </p:cNvPr>
          <p:cNvSpPr>
            <a:spLocks noGrp="1"/>
          </p:cNvSpPr>
          <p:nvPr>
            <p:ph type="title"/>
          </p:nvPr>
        </p:nvSpPr>
        <p:spPr>
          <a:xfrm>
            <a:off x="628650" y="369816"/>
            <a:ext cx="7886700" cy="488314"/>
          </a:xfrm>
        </p:spPr>
        <p:txBody>
          <a:bodyPr>
            <a:normAutofit fontScale="90000"/>
          </a:bodyPr>
          <a:lstStyle/>
          <a:p>
            <a:pPr algn="ctr"/>
            <a:r>
              <a:rPr lang="en-US" b="1" dirty="0"/>
              <a:t>Do sex differences exist with covid-19?</a:t>
            </a:r>
          </a:p>
        </p:txBody>
      </p:sp>
      <p:sp>
        <p:nvSpPr>
          <p:cNvPr id="3" name="Content Placeholder 2">
            <a:extLst>
              <a:ext uri="{FF2B5EF4-FFF2-40B4-BE49-F238E27FC236}">
                <a16:creationId xmlns:a16="http://schemas.microsoft.com/office/drawing/2014/main" id="{B3C52319-9B45-4296-A8B6-DF64B5DCF704}"/>
              </a:ext>
            </a:extLst>
          </p:cNvPr>
          <p:cNvSpPr>
            <a:spLocks noGrp="1"/>
          </p:cNvSpPr>
          <p:nvPr>
            <p:ph idx="1"/>
          </p:nvPr>
        </p:nvSpPr>
        <p:spPr>
          <a:xfrm>
            <a:off x="628650" y="1544686"/>
            <a:ext cx="8267114" cy="3768627"/>
          </a:xfrm>
        </p:spPr>
        <p:txBody>
          <a:bodyPr>
            <a:normAutofit lnSpcReduction="10000"/>
          </a:bodyPr>
          <a:lstStyle/>
          <a:p>
            <a:pPr marL="0" indent="0" algn="ctr">
              <a:buNone/>
            </a:pPr>
            <a:r>
              <a:rPr lang="en-US" dirty="0"/>
              <a:t>2/27/2020 hypothesis – </a:t>
            </a:r>
          </a:p>
          <a:p>
            <a:pPr marL="0" indent="0" algn="ctr">
              <a:buNone/>
            </a:pPr>
            <a:endParaRPr lang="en-US" dirty="0"/>
          </a:p>
          <a:p>
            <a:pPr marL="0" indent="0" algn="ctr">
              <a:buNone/>
            </a:pPr>
            <a:r>
              <a:rPr lang="en-US" dirty="0"/>
              <a:t>NT-</a:t>
            </a:r>
            <a:r>
              <a:rPr lang="en-US" dirty="0" err="1"/>
              <a:t>proBNP</a:t>
            </a:r>
            <a:r>
              <a:rPr lang="en-US" dirty="0"/>
              <a:t> but not </a:t>
            </a:r>
            <a:r>
              <a:rPr lang="en-US" dirty="0" err="1"/>
              <a:t>cTnI</a:t>
            </a:r>
            <a:r>
              <a:rPr lang="en-US" dirty="0"/>
              <a:t> was higher in men, suggesting more damage in heart function might exist in men after SARS-CoV-2 infection. </a:t>
            </a:r>
          </a:p>
          <a:p>
            <a:pPr marL="0" indent="0" algn="ctr">
              <a:buNone/>
            </a:pPr>
            <a:endParaRPr lang="en-US" dirty="0"/>
          </a:p>
          <a:p>
            <a:pPr marL="0" indent="0" algn="ctr">
              <a:buNone/>
            </a:pPr>
            <a:r>
              <a:rPr lang="en-US" dirty="0"/>
              <a:t>It was reported that women were associated with less remodeling after cardiac injury, due to the protection of estrogens (??). </a:t>
            </a:r>
          </a:p>
          <a:p>
            <a:pPr marL="0" indent="0" algn="ctr">
              <a:buNone/>
            </a:pPr>
            <a:endParaRPr lang="en-US" dirty="0"/>
          </a:p>
          <a:p>
            <a:pPr marL="0" indent="0" algn="ctr">
              <a:buNone/>
            </a:pPr>
            <a:r>
              <a:rPr lang="en-US" dirty="0"/>
              <a:t>“Our findings imply that physicians should pay more attention to cardiac function in men with severe COVID-19”. (??)</a:t>
            </a:r>
            <a:endParaRPr lang="en-US" dirty="0">
              <a:solidFill>
                <a:schemeClr val="accent3"/>
              </a:solidFill>
            </a:endParaRPr>
          </a:p>
        </p:txBody>
      </p:sp>
      <p:sp>
        <p:nvSpPr>
          <p:cNvPr id="4" name="TextBox 3">
            <a:extLst>
              <a:ext uri="{FF2B5EF4-FFF2-40B4-BE49-F238E27FC236}">
                <a16:creationId xmlns:a16="http://schemas.microsoft.com/office/drawing/2014/main" id="{EA7A469D-B176-4727-B035-8B81A5596B5D}"/>
              </a:ext>
            </a:extLst>
          </p:cNvPr>
          <p:cNvSpPr txBox="1"/>
          <p:nvPr/>
        </p:nvSpPr>
        <p:spPr>
          <a:xfrm>
            <a:off x="628650" y="5833403"/>
            <a:ext cx="6635261" cy="923330"/>
          </a:xfrm>
          <a:prstGeom prst="rect">
            <a:avLst/>
          </a:prstGeom>
          <a:noFill/>
        </p:spPr>
        <p:txBody>
          <a:bodyPr wrap="square" rtlCol="0">
            <a:spAutoFit/>
          </a:bodyPr>
          <a:lstStyle/>
          <a:p>
            <a:r>
              <a:rPr lang="en-US" dirty="0">
                <a:solidFill>
                  <a:schemeClr val="accent3"/>
                </a:solidFill>
              </a:rPr>
              <a:t>Li, J., Zhang, Y., Wang, F. et al (2020). Sex differences in clinical findings among patients with coronavirus disease 2019 (COVID-19) and severe condition. https://doi.org/10.1101/2020.02.27.</a:t>
            </a:r>
          </a:p>
        </p:txBody>
      </p:sp>
    </p:spTree>
    <p:extLst>
      <p:ext uri="{BB962C8B-B14F-4D97-AF65-F5344CB8AC3E}">
        <p14:creationId xmlns:p14="http://schemas.microsoft.com/office/powerpoint/2010/main" val="4028936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442968"/>
            <a:ext cx="7886700" cy="4054516"/>
          </a:xfrm>
        </p:spPr>
        <p:txBody>
          <a:bodyPr>
            <a:normAutofit/>
          </a:bodyPr>
          <a:lstStyle/>
          <a:p>
            <a:pPr marL="0" indent="0" algn="ctr">
              <a:buNone/>
            </a:pPr>
            <a:r>
              <a:rPr lang="en-US" dirty="0"/>
              <a:t>*. </a:t>
            </a:r>
          </a:p>
        </p:txBody>
      </p:sp>
      <p:sp>
        <p:nvSpPr>
          <p:cNvPr id="4" name="TextBox 3">
            <a:extLst>
              <a:ext uri="{FF2B5EF4-FFF2-40B4-BE49-F238E27FC236}">
                <a16:creationId xmlns:a16="http://schemas.microsoft.com/office/drawing/2014/main" id="{54FED3F1-56F3-4535-A828-C1B6C273E930}"/>
              </a:ext>
            </a:extLst>
          </p:cNvPr>
          <p:cNvSpPr txBox="1"/>
          <p:nvPr/>
        </p:nvSpPr>
        <p:spPr>
          <a:xfrm>
            <a:off x="767798" y="5557837"/>
            <a:ext cx="6659219" cy="1200329"/>
          </a:xfrm>
          <a:prstGeom prst="rect">
            <a:avLst/>
          </a:prstGeom>
          <a:noFill/>
        </p:spPr>
        <p:txBody>
          <a:bodyPr wrap="square" rtlCol="0">
            <a:spAutoFit/>
          </a:bodyPr>
          <a:lstStyle/>
          <a:p>
            <a:r>
              <a:rPr lang="en-US" dirty="0">
                <a:solidFill>
                  <a:schemeClr val="accent3"/>
                </a:solidFill>
              </a:rPr>
              <a:t>Zhou, F., Yu, T., Du, R. et all (2020).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5432888E-61EB-4D3C-A09B-EA5A2D6A52C2}"/>
              </a:ext>
            </a:extLst>
          </p:cNvPr>
          <p:cNvSpPr txBox="1"/>
          <p:nvPr/>
        </p:nvSpPr>
        <p:spPr>
          <a:xfrm>
            <a:off x="620682" y="1355171"/>
            <a:ext cx="8373687" cy="707886"/>
          </a:xfrm>
          <a:prstGeom prst="rect">
            <a:avLst/>
          </a:prstGeom>
          <a:noFill/>
        </p:spPr>
        <p:txBody>
          <a:bodyPr wrap="square" rtlCol="0">
            <a:spAutoFit/>
          </a:bodyPr>
          <a:lstStyle/>
          <a:p>
            <a:pPr algn="ctr"/>
            <a:r>
              <a:rPr lang="en-US" sz="2000" dirty="0"/>
              <a:t>3/9/2020 - Previously reviewed article discussed Sex demographic differences and did not show statistical significance</a:t>
            </a:r>
          </a:p>
        </p:txBody>
      </p:sp>
      <p:pic>
        <p:nvPicPr>
          <p:cNvPr id="6" name="Picture 5">
            <a:extLst>
              <a:ext uri="{FF2B5EF4-FFF2-40B4-BE49-F238E27FC236}">
                <a16:creationId xmlns:a16="http://schemas.microsoft.com/office/drawing/2014/main" id="{681FC83F-37A9-4EAC-99F4-886A60424D73}"/>
              </a:ext>
            </a:extLst>
          </p:cNvPr>
          <p:cNvPicPr>
            <a:picLocks noChangeAspect="1"/>
          </p:cNvPicPr>
          <p:nvPr/>
        </p:nvPicPr>
        <p:blipFill>
          <a:blip r:embed="rId2"/>
          <a:stretch>
            <a:fillRect/>
          </a:stretch>
        </p:blipFill>
        <p:spPr>
          <a:xfrm>
            <a:off x="886690" y="2146642"/>
            <a:ext cx="7841673" cy="2425358"/>
          </a:xfrm>
          <a:prstGeom prst="rect">
            <a:avLst/>
          </a:prstGeom>
        </p:spPr>
      </p:pic>
      <p:sp>
        <p:nvSpPr>
          <p:cNvPr id="9" name="TextBox 8">
            <a:extLst>
              <a:ext uri="{FF2B5EF4-FFF2-40B4-BE49-F238E27FC236}">
                <a16:creationId xmlns:a16="http://schemas.microsoft.com/office/drawing/2014/main" id="{5FC75EE3-285A-4EC3-BF8B-1CFF0D83DB8B}"/>
              </a:ext>
            </a:extLst>
          </p:cNvPr>
          <p:cNvSpPr txBox="1"/>
          <p:nvPr/>
        </p:nvSpPr>
        <p:spPr>
          <a:xfrm>
            <a:off x="933375" y="4768701"/>
            <a:ext cx="7555546" cy="646331"/>
          </a:xfrm>
          <a:prstGeom prst="rect">
            <a:avLst/>
          </a:prstGeom>
          <a:noFill/>
        </p:spPr>
        <p:txBody>
          <a:bodyPr wrap="square" rtlCol="0">
            <a:spAutoFit/>
          </a:bodyPr>
          <a:lstStyle/>
          <a:p>
            <a:pPr algn="ctr"/>
            <a:r>
              <a:rPr lang="en-US" dirty="0"/>
              <a:t>Of note – this latest trial did NOT break down d-dimer and </a:t>
            </a:r>
            <a:r>
              <a:rPr lang="en-US" dirty="0" err="1"/>
              <a:t>cTn</a:t>
            </a:r>
            <a:r>
              <a:rPr lang="en-US" dirty="0"/>
              <a:t> between male and female nor did it measure/report NT-</a:t>
            </a:r>
            <a:r>
              <a:rPr lang="en-US" dirty="0" err="1"/>
              <a:t>ProBNP</a:t>
            </a:r>
            <a:r>
              <a:rPr lang="en-US" dirty="0"/>
              <a:t> </a:t>
            </a:r>
          </a:p>
        </p:txBody>
      </p:sp>
    </p:spTree>
    <p:extLst>
      <p:ext uri="{BB962C8B-B14F-4D97-AF65-F5344CB8AC3E}">
        <p14:creationId xmlns:p14="http://schemas.microsoft.com/office/powerpoint/2010/main" val="3879219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5DD0-03CE-4215-9F21-38F01C897E01}"/>
              </a:ext>
            </a:extLst>
          </p:cNvPr>
          <p:cNvSpPr>
            <a:spLocks noGrp="1"/>
          </p:cNvSpPr>
          <p:nvPr>
            <p:ph type="title"/>
          </p:nvPr>
        </p:nvSpPr>
        <p:spPr>
          <a:xfrm>
            <a:off x="628650" y="365127"/>
            <a:ext cx="7886700" cy="636634"/>
          </a:xfrm>
        </p:spPr>
        <p:txBody>
          <a:bodyPr/>
          <a:lstStyle/>
          <a:p>
            <a:pPr algn="ctr"/>
            <a:r>
              <a:rPr lang="en-US" b="1" dirty="0"/>
              <a:t>Novel Treatments for COVID-19 </a:t>
            </a:r>
          </a:p>
        </p:txBody>
      </p:sp>
      <p:pic>
        <p:nvPicPr>
          <p:cNvPr id="10" name="Content Placeholder 9" descr="A close up of a logo&#10;&#10;Description automatically generated">
            <a:extLst>
              <a:ext uri="{FF2B5EF4-FFF2-40B4-BE49-F238E27FC236}">
                <a16:creationId xmlns:a16="http://schemas.microsoft.com/office/drawing/2014/main" id="{9220E19D-01F7-478D-8EF7-9ED1CCAA5E3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3900" y="1472306"/>
            <a:ext cx="7886700" cy="4153102"/>
          </a:xfrm>
        </p:spPr>
      </p:pic>
      <p:sp>
        <p:nvSpPr>
          <p:cNvPr id="11" name="TextBox 10">
            <a:extLst>
              <a:ext uri="{FF2B5EF4-FFF2-40B4-BE49-F238E27FC236}">
                <a16:creationId xmlns:a16="http://schemas.microsoft.com/office/drawing/2014/main" id="{CECCC0E0-5EFE-4C69-A891-5C5202269A4A}"/>
              </a:ext>
            </a:extLst>
          </p:cNvPr>
          <p:cNvSpPr txBox="1"/>
          <p:nvPr/>
        </p:nvSpPr>
        <p:spPr>
          <a:xfrm>
            <a:off x="723900" y="5625408"/>
            <a:ext cx="7886700" cy="230832"/>
          </a:xfrm>
          <a:prstGeom prst="rect">
            <a:avLst/>
          </a:prstGeom>
          <a:noFill/>
        </p:spPr>
        <p:txBody>
          <a:bodyPr wrap="square" rtlCol="0">
            <a:spAutoFit/>
          </a:bodyPr>
          <a:lstStyle/>
          <a:p>
            <a:r>
              <a:rPr lang="en-US" sz="900">
                <a:hlinkClick r:id="rId3" tooltip="https://www.dovepress.com/angiotensin-ii-a-new-therapeutic-option-for-vasodilatory-shock-peer-reviewed-fulltext-article-TCRM"/>
              </a:rPr>
              <a:t>This Photo</a:t>
            </a:r>
            <a:r>
              <a:rPr lang="en-US" sz="900"/>
              <a:t> by Unknown Author is licensed under </a:t>
            </a:r>
            <a:r>
              <a:rPr lang="en-US" sz="900">
                <a:hlinkClick r:id="rId4" tooltip="https://creativecommons.org/licenses/by-nc/3.0/"/>
              </a:rPr>
              <a:t>CC BY-NC</a:t>
            </a:r>
            <a:endParaRPr lang="en-US" sz="900"/>
          </a:p>
        </p:txBody>
      </p:sp>
      <p:sp>
        <p:nvSpPr>
          <p:cNvPr id="12" name="Rectangle 11">
            <a:extLst>
              <a:ext uri="{FF2B5EF4-FFF2-40B4-BE49-F238E27FC236}">
                <a16:creationId xmlns:a16="http://schemas.microsoft.com/office/drawing/2014/main" id="{B0F3366E-720A-4AFB-BCAC-1675D256EBD7}"/>
              </a:ext>
            </a:extLst>
          </p:cNvPr>
          <p:cNvSpPr/>
          <p:nvPr/>
        </p:nvSpPr>
        <p:spPr>
          <a:xfrm>
            <a:off x="681038" y="5624513"/>
            <a:ext cx="81438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301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692727" y="99834"/>
            <a:ext cx="8092222" cy="1097831"/>
          </a:xfrm>
        </p:spPr>
        <p:txBody>
          <a:bodyPr>
            <a:normAutofit fontScale="90000"/>
          </a:bodyPr>
          <a:lstStyle/>
          <a:p>
            <a:pPr algn="ctr"/>
            <a:r>
              <a:rPr lang="en-US" sz="3200" b="1" dirty="0"/>
              <a:t>Inhibitors of RAS Might be a Good Choice for the Therapy of COVID-19 Pneumonia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45631" y="1121740"/>
            <a:ext cx="7886700" cy="4028523"/>
          </a:xfrm>
        </p:spPr>
        <p:txBody>
          <a:bodyPr>
            <a:normAutofit/>
          </a:bodyPr>
          <a:lstStyle/>
          <a:p>
            <a:pPr marL="0" indent="0" algn="ctr">
              <a:buNone/>
            </a:pPr>
            <a:endParaRPr lang="en-US" dirty="0"/>
          </a:p>
          <a:p>
            <a:pPr marL="0" indent="0" algn="ctr">
              <a:buNone/>
            </a:pPr>
            <a:r>
              <a:rPr lang="en-US" dirty="0"/>
              <a:t>Two pathways related to the renin/angiotensin system – </a:t>
            </a:r>
          </a:p>
          <a:p>
            <a:pPr marL="0" indent="0" algn="ctr">
              <a:buNone/>
            </a:pPr>
            <a:r>
              <a:rPr lang="en-US" b="1" dirty="0"/>
              <a:t>ACE2/Ang/Mas (ACE 2)</a:t>
            </a:r>
            <a:r>
              <a:rPr lang="en-US" dirty="0"/>
              <a:t>= anti-inflammatory </a:t>
            </a:r>
          </a:p>
          <a:p>
            <a:pPr marL="0" indent="0" algn="ctr">
              <a:buNone/>
            </a:pPr>
            <a:r>
              <a:rPr lang="en-US" dirty="0"/>
              <a:t>(CORONA Virus binds to these receptors)</a:t>
            </a:r>
          </a:p>
          <a:p>
            <a:pPr marL="0" indent="0" algn="ctr">
              <a:buNone/>
            </a:pPr>
            <a:r>
              <a:rPr lang="en-US" b="1" dirty="0"/>
              <a:t>ACE/</a:t>
            </a:r>
            <a:r>
              <a:rPr lang="en-US" b="1" dirty="0" err="1"/>
              <a:t>AngII</a:t>
            </a:r>
            <a:r>
              <a:rPr lang="en-US" b="1" dirty="0"/>
              <a:t>/AT1R (ACE1)</a:t>
            </a:r>
            <a:r>
              <a:rPr lang="en-US" dirty="0"/>
              <a:t>= inflammatory </a:t>
            </a:r>
          </a:p>
          <a:p>
            <a:pPr marL="0" indent="0" algn="ctr">
              <a:buNone/>
            </a:pPr>
            <a:r>
              <a:rPr lang="en-US" dirty="0"/>
              <a:t>(ACE &amp; ARBS block this pathway)</a:t>
            </a:r>
          </a:p>
          <a:p>
            <a:pPr marL="0" indent="0" algn="ctr">
              <a:buNone/>
            </a:pPr>
            <a:endParaRPr lang="en-US" dirty="0"/>
          </a:p>
          <a:p>
            <a:pPr marL="0" indent="0" algn="ctr">
              <a:buNone/>
            </a:pPr>
            <a:endParaRPr lang="en-US" dirty="0"/>
          </a:p>
          <a:p>
            <a:pPr marL="0" indent="0" algn="ctr">
              <a:buNone/>
            </a:pPr>
            <a:r>
              <a:rPr lang="en-US" dirty="0"/>
              <a:t>COVID-19 infected patients by binding to human ACE2, leading to severe pneumonia and high mortality rates. </a:t>
            </a:r>
          </a:p>
          <a:p>
            <a:pPr marL="0" indent="0" algn="ctr">
              <a:buNone/>
            </a:pP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369332"/>
          </a:xfrm>
          <a:prstGeom prst="rect">
            <a:avLst/>
          </a:prstGeom>
          <a:noFill/>
        </p:spPr>
        <p:txBody>
          <a:bodyPr wrap="square" rtlCol="0">
            <a:spAutoFit/>
          </a:bodyPr>
          <a:lstStyle/>
          <a:p>
            <a:endParaRPr lang="en-US" dirty="0">
              <a:solidFill>
                <a:schemeClr val="accent3"/>
              </a:solidFill>
            </a:endParaRP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4912AA92-F3DD-4ECD-AAA3-E028A83B9455}"/>
              </a:ext>
            </a:extLst>
          </p:cNvPr>
          <p:cNvSpPr txBox="1"/>
          <p:nvPr/>
        </p:nvSpPr>
        <p:spPr>
          <a:xfrm>
            <a:off x="1539793" y="1979471"/>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CFA64E82-4CE4-4E57-A684-474D6AC95C45}"/>
              </a:ext>
            </a:extLst>
          </p:cNvPr>
          <p:cNvSpPr/>
          <p:nvPr/>
        </p:nvSpPr>
        <p:spPr>
          <a:xfrm>
            <a:off x="594305" y="5853937"/>
            <a:ext cx="7140377" cy="646331"/>
          </a:xfrm>
          <a:prstGeom prst="rect">
            <a:avLst/>
          </a:prstGeom>
        </p:spPr>
        <p:txBody>
          <a:bodyPr wrap="square">
            <a:spAutoFit/>
          </a:bodyPr>
          <a:lstStyle/>
          <a:p>
            <a:pPr algn="ctr"/>
            <a:r>
              <a:rPr lang="en-US" dirty="0">
                <a:solidFill>
                  <a:schemeClr val="accent3"/>
                </a:solidFill>
                <a:latin typeface="Segoe UI" panose="020B0502040204020203" pitchFamily="34" charset="0"/>
                <a:ea typeface="Calibri" panose="020F0502020204030204" pitchFamily="34" charset="0"/>
              </a:rPr>
              <a:t>Sun ML, Yang JM, Sun YP, </a:t>
            </a:r>
            <a:r>
              <a:rPr lang="en-US" dirty="0" err="1">
                <a:solidFill>
                  <a:schemeClr val="accent3"/>
                </a:solidFill>
                <a:latin typeface="Segoe UI" panose="020B0502040204020203" pitchFamily="34" charset="0"/>
                <a:ea typeface="Calibri" panose="020F0502020204030204" pitchFamily="34" charset="0"/>
              </a:rPr>
              <a:t>Su</a:t>
            </a:r>
            <a:r>
              <a:rPr lang="en-US" dirty="0">
                <a:solidFill>
                  <a:schemeClr val="accent3"/>
                </a:solidFill>
                <a:latin typeface="Segoe UI" panose="020B0502040204020203" pitchFamily="34" charset="0"/>
                <a:ea typeface="Calibri" panose="020F0502020204030204" pitchFamily="34" charset="0"/>
              </a:rPr>
              <a:t> GH. </a:t>
            </a:r>
            <a:r>
              <a:rPr lang="en-US" i="1" dirty="0" err="1">
                <a:solidFill>
                  <a:schemeClr val="accent3"/>
                </a:solidFill>
                <a:latin typeface="Segoe UI" panose="020B0502040204020203" pitchFamily="34" charset="0"/>
                <a:ea typeface="Calibri" panose="020F0502020204030204" pitchFamily="34" charset="0"/>
              </a:rPr>
              <a:t>Zhonghua</a:t>
            </a:r>
            <a:r>
              <a:rPr lang="en-US" i="1" dirty="0">
                <a:solidFill>
                  <a:schemeClr val="accent3"/>
                </a:solidFill>
                <a:latin typeface="Segoe UI" panose="020B0502040204020203" pitchFamily="34" charset="0"/>
                <a:ea typeface="Calibri" panose="020F0502020204030204" pitchFamily="34" charset="0"/>
              </a:rPr>
              <a:t> </a:t>
            </a:r>
            <a:r>
              <a:rPr lang="en-US" i="1" dirty="0" err="1">
                <a:solidFill>
                  <a:schemeClr val="accent3"/>
                </a:solidFill>
                <a:latin typeface="Segoe UI" panose="020B0502040204020203" pitchFamily="34" charset="0"/>
                <a:ea typeface="Calibri" panose="020F0502020204030204" pitchFamily="34" charset="0"/>
              </a:rPr>
              <a:t>Jie</a:t>
            </a:r>
            <a:r>
              <a:rPr lang="en-US" i="1" dirty="0">
                <a:solidFill>
                  <a:schemeClr val="accent3"/>
                </a:solidFill>
                <a:latin typeface="Segoe UI" panose="020B0502040204020203" pitchFamily="34" charset="0"/>
                <a:ea typeface="Calibri" panose="020F0502020204030204" pitchFamily="34" charset="0"/>
              </a:rPr>
              <a:t> He </a:t>
            </a:r>
            <a:r>
              <a:rPr lang="en-US" i="1" dirty="0" err="1">
                <a:solidFill>
                  <a:schemeClr val="accent3"/>
                </a:solidFill>
                <a:latin typeface="Segoe UI" panose="020B0502040204020203" pitchFamily="34" charset="0"/>
                <a:ea typeface="Calibri" panose="020F0502020204030204" pitchFamily="34" charset="0"/>
              </a:rPr>
              <a:t>He</a:t>
            </a:r>
            <a:r>
              <a:rPr lang="en-US" i="1" dirty="0">
                <a:solidFill>
                  <a:schemeClr val="accent3"/>
                </a:solidFill>
                <a:latin typeface="Segoe UI" panose="020B0502040204020203" pitchFamily="34" charset="0"/>
                <a:ea typeface="Calibri" panose="020F0502020204030204" pitchFamily="34" charset="0"/>
              </a:rPr>
              <a:t> Hu Xi Za </a:t>
            </a:r>
            <a:r>
              <a:rPr lang="en-US" i="1" dirty="0" err="1">
                <a:solidFill>
                  <a:schemeClr val="accent3"/>
                </a:solidFill>
                <a:latin typeface="Segoe UI" panose="020B0502040204020203" pitchFamily="34" charset="0"/>
                <a:ea typeface="Calibri" panose="020F0502020204030204" pitchFamily="34" charset="0"/>
              </a:rPr>
              <a:t>Zhi</a:t>
            </a:r>
            <a:r>
              <a:rPr lang="en-US" dirty="0">
                <a:solidFill>
                  <a:schemeClr val="accent3"/>
                </a:solidFill>
                <a:latin typeface="Segoe UI" panose="020B0502040204020203" pitchFamily="34" charset="0"/>
                <a:ea typeface="Calibri" panose="020F0502020204030204" pitchFamily="34" charset="0"/>
              </a:rPr>
              <a:t>. 2020;43(0):E014. doi:10.3760/cma.j.issn.1001-0939.2020.0014</a:t>
            </a:r>
            <a:endParaRPr lang="en-US" dirty="0">
              <a:solidFill>
                <a:schemeClr val="accent3"/>
              </a:solidFill>
            </a:endParaRPr>
          </a:p>
        </p:txBody>
      </p:sp>
    </p:spTree>
    <p:extLst>
      <p:ext uri="{BB962C8B-B14F-4D97-AF65-F5344CB8AC3E}">
        <p14:creationId xmlns:p14="http://schemas.microsoft.com/office/powerpoint/2010/main" val="1997365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692727" y="99834"/>
            <a:ext cx="8092222" cy="1097831"/>
          </a:xfrm>
        </p:spPr>
        <p:txBody>
          <a:bodyPr>
            <a:normAutofit fontScale="90000"/>
          </a:bodyPr>
          <a:lstStyle/>
          <a:p>
            <a:pPr algn="ctr"/>
            <a:r>
              <a:rPr lang="en-US" sz="3200" b="1" dirty="0"/>
              <a:t>Inhibitors of RAS Might be a Good Choice for the Therapy of COVID-19 Pneumonia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45631" y="1121740"/>
            <a:ext cx="8259824" cy="3364979"/>
          </a:xfrm>
        </p:spPr>
        <p:txBody>
          <a:bodyPr>
            <a:normAutofit lnSpcReduction="10000"/>
          </a:bodyPr>
          <a:lstStyle/>
          <a:p>
            <a:pPr marL="0" indent="0" algn="ctr">
              <a:buNone/>
            </a:pPr>
            <a:r>
              <a:rPr lang="en-US" dirty="0"/>
              <a:t> </a:t>
            </a:r>
          </a:p>
          <a:p>
            <a:pPr marL="0" indent="0" algn="ctr">
              <a:buNone/>
            </a:pPr>
            <a:r>
              <a:rPr lang="en-US" dirty="0"/>
              <a:t>COVID-19 creates an imbalance of this system</a:t>
            </a:r>
          </a:p>
          <a:p>
            <a:pPr marL="0" indent="0" algn="ctr">
              <a:buNone/>
            </a:pPr>
            <a:endParaRPr lang="en-US" dirty="0"/>
          </a:p>
          <a:p>
            <a:pPr marL="0" indent="0" algn="ctr">
              <a:buNone/>
            </a:pPr>
            <a:r>
              <a:rPr lang="en-US" dirty="0"/>
              <a:t>The binding of COVID-19 and ACE2 resulted in the exhaustion of ACE2 creating an imbalance with the RAS system (ACE2 decrease and ACE1 increase = inflammation/pneumonia. </a:t>
            </a:r>
          </a:p>
          <a:p>
            <a:pPr marL="0" indent="0" algn="ctr">
              <a:buNone/>
            </a:pPr>
            <a:endParaRPr lang="en-US" dirty="0"/>
          </a:p>
          <a:p>
            <a:pPr marL="0" indent="0" algn="ctr">
              <a:buNone/>
            </a:pPr>
            <a:r>
              <a:rPr lang="en-US" dirty="0"/>
              <a:t>Therefore, ACEI and AT1R inhibitors (ACE-Inhibitors and ARBs) could be used in patients with COVID-19 pneumonia and might reduce the pulmonary inflammatory response and mortality.</a:t>
            </a:r>
          </a:p>
          <a:p>
            <a:pPr marL="0" indent="0" algn="ctr">
              <a:buNone/>
            </a:pPr>
            <a:endParaRPr lang="en-US" dirty="0"/>
          </a:p>
          <a:p>
            <a:pPr marL="0" indent="0" algn="ctr">
              <a:buNone/>
            </a:pPr>
            <a:endParaRPr lang="en-US" dirty="0"/>
          </a:p>
          <a:p>
            <a:pPr marL="0" indent="0">
              <a:buNone/>
            </a:pPr>
            <a:endParaRPr lang="en-US" dirty="0"/>
          </a:p>
          <a:p>
            <a:endParaRPr lang="en-US" dirty="0"/>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369332"/>
          </a:xfrm>
          <a:prstGeom prst="rect">
            <a:avLst/>
          </a:prstGeom>
          <a:noFill/>
        </p:spPr>
        <p:txBody>
          <a:bodyPr wrap="square" rtlCol="0">
            <a:spAutoFit/>
          </a:bodyPr>
          <a:lstStyle/>
          <a:p>
            <a:endParaRPr lang="en-US" dirty="0">
              <a:solidFill>
                <a:schemeClr val="accent3"/>
              </a:solidFill>
            </a:endParaRPr>
          </a:p>
        </p:txBody>
      </p:sp>
      <p:sp>
        <p:nvSpPr>
          <p:cNvPr id="5" name="TextBox 4">
            <a:extLst>
              <a:ext uri="{FF2B5EF4-FFF2-40B4-BE49-F238E27FC236}">
                <a16:creationId xmlns:a16="http://schemas.microsoft.com/office/drawing/2014/main" id="{3125732D-6B47-432F-81FE-48A94764E3F6}"/>
              </a:ext>
            </a:extLst>
          </p:cNvPr>
          <p:cNvSpPr txBox="1"/>
          <p:nvPr/>
        </p:nvSpPr>
        <p:spPr>
          <a:xfrm>
            <a:off x="1063847" y="242510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4912AA92-F3DD-4ECD-AAA3-E028A83B9455}"/>
              </a:ext>
            </a:extLst>
          </p:cNvPr>
          <p:cNvSpPr txBox="1"/>
          <p:nvPr/>
        </p:nvSpPr>
        <p:spPr>
          <a:xfrm>
            <a:off x="1539793" y="1979471"/>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CFA64E82-4CE4-4E57-A684-474D6AC95C45}"/>
              </a:ext>
            </a:extLst>
          </p:cNvPr>
          <p:cNvSpPr/>
          <p:nvPr/>
        </p:nvSpPr>
        <p:spPr>
          <a:xfrm>
            <a:off x="594305" y="5853937"/>
            <a:ext cx="7140377" cy="646331"/>
          </a:xfrm>
          <a:prstGeom prst="rect">
            <a:avLst/>
          </a:prstGeom>
        </p:spPr>
        <p:txBody>
          <a:bodyPr wrap="square">
            <a:spAutoFit/>
          </a:bodyPr>
          <a:lstStyle/>
          <a:p>
            <a:pPr algn="ctr"/>
            <a:r>
              <a:rPr lang="en-US" dirty="0">
                <a:solidFill>
                  <a:schemeClr val="accent3"/>
                </a:solidFill>
                <a:latin typeface="Segoe UI" panose="020B0502040204020203" pitchFamily="34" charset="0"/>
                <a:ea typeface="Calibri" panose="020F0502020204030204" pitchFamily="34" charset="0"/>
              </a:rPr>
              <a:t>Sun ML, Yang JM, Sun YP, </a:t>
            </a:r>
            <a:r>
              <a:rPr lang="en-US" dirty="0" err="1">
                <a:solidFill>
                  <a:schemeClr val="accent3"/>
                </a:solidFill>
                <a:latin typeface="Segoe UI" panose="020B0502040204020203" pitchFamily="34" charset="0"/>
                <a:ea typeface="Calibri" panose="020F0502020204030204" pitchFamily="34" charset="0"/>
              </a:rPr>
              <a:t>Su</a:t>
            </a:r>
            <a:r>
              <a:rPr lang="en-US" dirty="0">
                <a:solidFill>
                  <a:schemeClr val="accent3"/>
                </a:solidFill>
                <a:latin typeface="Segoe UI" panose="020B0502040204020203" pitchFamily="34" charset="0"/>
                <a:ea typeface="Calibri" panose="020F0502020204030204" pitchFamily="34" charset="0"/>
              </a:rPr>
              <a:t> GH. </a:t>
            </a:r>
            <a:r>
              <a:rPr lang="en-US" i="1" dirty="0" err="1">
                <a:solidFill>
                  <a:schemeClr val="accent3"/>
                </a:solidFill>
                <a:latin typeface="Segoe UI" panose="020B0502040204020203" pitchFamily="34" charset="0"/>
                <a:ea typeface="Calibri" panose="020F0502020204030204" pitchFamily="34" charset="0"/>
              </a:rPr>
              <a:t>Zhonghua</a:t>
            </a:r>
            <a:r>
              <a:rPr lang="en-US" i="1" dirty="0">
                <a:solidFill>
                  <a:schemeClr val="accent3"/>
                </a:solidFill>
                <a:latin typeface="Segoe UI" panose="020B0502040204020203" pitchFamily="34" charset="0"/>
                <a:ea typeface="Calibri" panose="020F0502020204030204" pitchFamily="34" charset="0"/>
              </a:rPr>
              <a:t> </a:t>
            </a:r>
            <a:r>
              <a:rPr lang="en-US" i="1" dirty="0" err="1">
                <a:solidFill>
                  <a:schemeClr val="accent3"/>
                </a:solidFill>
                <a:latin typeface="Segoe UI" panose="020B0502040204020203" pitchFamily="34" charset="0"/>
                <a:ea typeface="Calibri" panose="020F0502020204030204" pitchFamily="34" charset="0"/>
              </a:rPr>
              <a:t>Jie</a:t>
            </a:r>
            <a:r>
              <a:rPr lang="en-US" i="1" dirty="0">
                <a:solidFill>
                  <a:schemeClr val="accent3"/>
                </a:solidFill>
                <a:latin typeface="Segoe UI" panose="020B0502040204020203" pitchFamily="34" charset="0"/>
                <a:ea typeface="Calibri" panose="020F0502020204030204" pitchFamily="34" charset="0"/>
              </a:rPr>
              <a:t> He </a:t>
            </a:r>
            <a:r>
              <a:rPr lang="en-US" i="1" dirty="0" err="1">
                <a:solidFill>
                  <a:schemeClr val="accent3"/>
                </a:solidFill>
                <a:latin typeface="Segoe UI" panose="020B0502040204020203" pitchFamily="34" charset="0"/>
                <a:ea typeface="Calibri" panose="020F0502020204030204" pitchFamily="34" charset="0"/>
              </a:rPr>
              <a:t>He</a:t>
            </a:r>
            <a:r>
              <a:rPr lang="en-US" i="1" dirty="0">
                <a:solidFill>
                  <a:schemeClr val="accent3"/>
                </a:solidFill>
                <a:latin typeface="Segoe UI" panose="020B0502040204020203" pitchFamily="34" charset="0"/>
                <a:ea typeface="Calibri" panose="020F0502020204030204" pitchFamily="34" charset="0"/>
              </a:rPr>
              <a:t> Hu Xi Za </a:t>
            </a:r>
            <a:r>
              <a:rPr lang="en-US" i="1" dirty="0" err="1">
                <a:solidFill>
                  <a:schemeClr val="accent3"/>
                </a:solidFill>
                <a:latin typeface="Segoe UI" panose="020B0502040204020203" pitchFamily="34" charset="0"/>
                <a:ea typeface="Calibri" panose="020F0502020204030204" pitchFamily="34" charset="0"/>
              </a:rPr>
              <a:t>Zhi</a:t>
            </a:r>
            <a:r>
              <a:rPr lang="en-US" dirty="0">
                <a:solidFill>
                  <a:schemeClr val="accent3"/>
                </a:solidFill>
                <a:latin typeface="Segoe UI" panose="020B0502040204020203" pitchFamily="34" charset="0"/>
                <a:ea typeface="Calibri" panose="020F0502020204030204" pitchFamily="34" charset="0"/>
              </a:rPr>
              <a:t>. 2020;43(0):E014. doi:10.3760/cma.j.issn.1001-0939.2020.0014</a:t>
            </a:r>
            <a:endParaRPr lang="en-US" dirty="0">
              <a:solidFill>
                <a:schemeClr val="accent3"/>
              </a:solidFill>
            </a:endParaRPr>
          </a:p>
        </p:txBody>
      </p:sp>
    </p:spTree>
    <p:extLst>
      <p:ext uri="{BB962C8B-B14F-4D97-AF65-F5344CB8AC3E}">
        <p14:creationId xmlns:p14="http://schemas.microsoft.com/office/powerpoint/2010/main" val="117843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692727" y="99834"/>
            <a:ext cx="8092222" cy="1097831"/>
          </a:xfrm>
        </p:spPr>
        <p:txBody>
          <a:bodyPr>
            <a:normAutofit fontScale="90000"/>
          </a:bodyPr>
          <a:lstStyle/>
          <a:p>
            <a:pPr algn="ctr"/>
            <a:r>
              <a:rPr lang="en-US" sz="3200" b="1" dirty="0"/>
              <a:t>Inhibitors of RAS Might be a Good Choice for the Therapy of COVID-19 Pneumonia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505592" y="1326764"/>
            <a:ext cx="8466491" cy="4028523"/>
          </a:xfrm>
        </p:spPr>
        <p:txBody>
          <a:bodyPr>
            <a:normAutofit lnSpcReduction="10000"/>
          </a:bodyPr>
          <a:lstStyle/>
          <a:p>
            <a:pPr marL="0" indent="0" algn="ctr">
              <a:buNone/>
            </a:pPr>
            <a:r>
              <a:rPr lang="en-US" dirty="0"/>
              <a:t>Can this help explain symptom variation of COVID-19?</a:t>
            </a:r>
          </a:p>
          <a:p>
            <a:pPr marL="0" indent="0" algn="ctr">
              <a:buNone/>
            </a:pPr>
            <a:endParaRPr lang="en-US" dirty="0"/>
          </a:p>
          <a:p>
            <a:pPr marL="0" indent="0" algn="ctr">
              <a:buNone/>
            </a:pPr>
            <a:r>
              <a:rPr lang="en-US" dirty="0"/>
              <a:t>ACE2 is highly expressed in lung tissue, GI tract, vascular endothelial cells and arterial smooth muscle cells in the body. In addition, skin, nasal cavity, and oral mucosa basal cells all expressed ACE2. </a:t>
            </a:r>
          </a:p>
          <a:p>
            <a:pPr marL="0" indent="0" algn="ctr">
              <a:buNone/>
            </a:pPr>
            <a:endParaRPr lang="en-US" dirty="0"/>
          </a:p>
          <a:p>
            <a:pPr marL="0" indent="0" algn="ctr">
              <a:buNone/>
            </a:pPr>
            <a:r>
              <a:rPr lang="en-US" dirty="0"/>
              <a:t>COVID-19 has mild symptoms such as nasal congestion, runny nose, sore throat, and diarrhea. </a:t>
            </a:r>
          </a:p>
          <a:p>
            <a:pPr marL="0" indent="0" algn="ctr">
              <a:buNone/>
            </a:pPr>
            <a:endParaRPr lang="en-US" dirty="0"/>
          </a:p>
          <a:p>
            <a:pPr marL="0" indent="0" algn="ctr">
              <a:buNone/>
            </a:pPr>
            <a:r>
              <a:rPr lang="en-US" dirty="0"/>
              <a:t>COVID-19 Severe patients quickly develop complications such as severe pneumonia, septic shock, &amp; coagulopathy, all of which may be related to the distribution of ACE2 in humans</a:t>
            </a:r>
          </a:p>
          <a:p>
            <a:endParaRPr lang="en-US" dirty="0"/>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369332"/>
          </a:xfrm>
          <a:prstGeom prst="rect">
            <a:avLst/>
          </a:prstGeom>
          <a:noFill/>
        </p:spPr>
        <p:txBody>
          <a:bodyPr wrap="square" rtlCol="0">
            <a:spAutoFit/>
          </a:bodyPr>
          <a:lstStyle/>
          <a:p>
            <a:endParaRPr lang="en-US" dirty="0">
              <a:solidFill>
                <a:schemeClr val="accent3"/>
              </a:solidFill>
            </a:endParaRP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4912AA92-F3DD-4ECD-AAA3-E028A83B9455}"/>
              </a:ext>
            </a:extLst>
          </p:cNvPr>
          <p:cNvSpPr txBox="1"/>
          <p:nvPr/>
        </p:nvSpPr>
        <p:spPr>
          <a:xfrm>
            <a:off x="1539793" y="1979471"/>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CFA64E82-4CE4-4E57-A684-474D6AC95C45}"/>
              </a:ext>
            </a:extLst>
          </p:cNvPr>
          <p:cNvSpPr/>
          <p:nvPr/>
        </p:nvSpPr>
        <p:spPr>
          <a:xfrm>
            <a:off x="594305" y="5853937"/>
            <a:ext cx="7140377" cy="646331"/>
          </a:xfrm>
          <a:prstGeom prst="rect">
            <a:avLst/>
          </a:prstGeom>
        </p:spPr>
        <p:txBody>
          <a:bodyPr wrap="square">
            <a:spAutoFit/>
          </a:bodyPr>
          <a:lstStyle/>
          <a:p>
            <a:pPr algn="ctr"/>
            <a:r>
              <a:rPr lang="en-US" dirty="0">
                <a:solidFill>
                  <a:schemeClr val="accent3"/>
                </a:solidFill>
                <a:latin typeface="Segoe UI" panose="020B0502040204020203" pitchFamily="34" charset="0"/>
                <a:ea typeface="Calibri" panose="020F0502020204030204" pitchFamily="34" charset="0"/>
              </a:rPr>
              <a:t>Sun ML, Yang JM, Sun YP, </a:t>
            </a:r>
            <a:r>
              <a:rPr lang="en-US" dirty="0" err="1">
                <a:solidFill>
                  <a:schemeClr val="accent3"/>
                </a:solidFill>
                <a:latin typeface="Segoe UI" panose="020B0502040204020203" pitchFamily="34" charset="0"/>
                <a:ea typeface="Calibri" panose="020F0502020204030204" pitchFamily="34" charset="0"/>
              </a:rPr>
              <a:t>Su</a:t>
            </a:r>
            <a:r>
              <a:rPr lang="en-US" dirty="0">
                <a:solidFill>
                  <a:schemeClr val="accent3"/>
                </a:solidFill>
                <a:latin typeface="Segoe UI" panose="020B0502040204020203" pitchFamily="34" charset="0"/>
                <a:ea typeface="Calibri" panose="020F0502020204030204" pitchFamily="34" charset="0"/>
              </a:rPr>
              <a:t> GH. </a:t>
            </a:r>
            <a:r>
              <a:rPr lang="en-US" i="1" dirty="0" err="1">
                <a:solidFill>
                  <a:schemeClr val="accent3"/>
                </a:solidFill>
                <a:latin typeface="Segoe UI" panose="020B0502040204020203" pitchFamily="34" charset="0"/>
                <a:ea typeface="Calibri" panose="020F0502020204030204" pitchFamily="34" charset="0"/>
              </a:rPr>
              <a:t>Zhonghua</a:t>
            </a:r>
            <a:r>
              <a:rPr lang="en-US" i="1" dirty="0">
                <a:solidFill>
                  <a:schemeClr val="accent3"/>
                </a:solidFill>
                <a:latin typeface="Segoe UI" panose="020B0502040204020203" pitchFamily="34" charset="0"/>
                <a:ea typeface="Calibri" panose="020F0502020204030204" pitchFamily="34" charset="0"/>
              </a:rPr>
              <a:t> </a:t>
            </a:r>
            <a:r>
              <a:rPr lang="en-US" i="1" dirty="0" err="1">
                <a:solidFill>
                  <a:schemeClr val="accent3"/>
                </a:solidFill>
                <a:latin typeface="Segoe UI" panose="020B0502040204020203" pitchFamily="34" charset="0"/>
                <a:ea typeface="Calibri" panose="020F0502020204030204" pitchFamily="34" charset="0"/>
              </a:rPr>
              <a:t>Jie</a:t>
            </a:r>
            <a:r>
              <a:rPr lang="en-US" i="1" dirty="0">
                <a:solidFill>
                  <a:schemeClr val="accent3"/>
                </a:solidFill>
                <a:latin typeface="Segoe UI" panose="020B0502040204020203" pitchFamily="34" charset="0"/>
                <a:ea typeface="Calibri" panose="020F0502020204030204" pitchFamily="34" charset="0"/>
              </a:rPr>
              <a:t> He </a:t>
            </a:r>
            <a:r>
              <a:rPr lang="en-US" i="1" dirty="0" err="1">
                <a:solidFill>
                  <a:schemeClr val="accent3"/>
                </a:solidFill>
                <a:latin typeface="Segoe UI" panose="020B0502040204020203" pitchFamily="34" charset="0"/>
                <a:ea typeface="Calibri" panose="020F0502020204030204" pitchFamily="34" charset="0"/>
              </a:rPr>
              <a:t>He</a:t>
            </a:r>
            <a:r>
              <a:rPr lang="en-US" i="1" dirty="0">
                <a:solidFill>
                  <a:schemeClr val="accent3"/>
                </a:solidFill>
                <a:latin typeface="Segoe UI" panose="020B0502040204020203" pitchFamily="34" charset="0"/>
                <a:ea typeface="Calibri" panose="020F0502020204030204" pitchFamily="34" charset="0"/>
              </a:rPr>
              <a:t> Hu Xi Za </a:t>
            </a:r>
            <a:r>
              <a:rPr lang="en-US" i="1" dirty="0" err="1">
                <a:solidFill>
                  <a:schemeClr val="accent3"/>
                </a:solidFill>
                <a:latin typeface="Segoe UI" panose="020B0502040204020203" pitchFamily="34" charset="0"/>
                <a:ea typeface="Calibri" panose="020F0502020204030204" pitchFamily="34" charset="0"/>
              </a:rPr>
              <a:t>Zhi</a:t>
            </a:r>
            <a:r>
              <a:rPr lang="en-US" dirty="0">
                <a:solidFill>
                  <a:schemeClr val="accent3"/>
                </a:solidFill>
                <a:latin typeface="Segoe UI" panose="020B0502040204020203" pitchFamily="34" charset="0"/>
                <a:ea typeface="Calibri" panose="020F0502020204030204" pitchFamily="34" charset="0"/>
              </a:rPr>
              <a:t>. 2020;43(0):E014. doi:10.3760/cma.j.issn.1001-0939.2020.0014</a:t>
            </a:r>
            <a:endParaRPr lang="en-US" dirty="0">
              <a:solidFill>
                <a:schemeClr val="accent3"/>
              </a:solidFill>
            </a:endParaRPr>
          </a:p>
        </p:txBody>
      </p:sp>
    </p:spTree>
    <p:extLst>
      <p:ext uri="{BB962C8B-B14F-4D97-AF65-F5344CB8AC3E}">
        <p14:creationId xmlns:p14="http://schemas.microsoft.com/office/powerpoint/2010/main" val="222198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692727" y="99834"/>
            <a:ext cx="8092222" cy="1097831"/>
          </a:xfrm>
        </p:spPr>
        <p:txBody>
          <a:bodyPr>
            <a:normAutofit fontScale="90000"/>
          </a:bodyPr>
          <a:lstStyle/>
          <a:p>
            <a:pPr algn="ctr"/>
            <a:r>
              <a:rPr lang="en-US" sz="3200" b="1" dirty="0"/>
              <a:t>Inhibitors of RAS Might be a Good Choice for the Therapy of COVID-19 Pneumonia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197666"/>
            <a:ext cx="7886700" cy="4827996"/>
          </a:xfrm>
        </p:spPr>
        <p:txBody>
          <a:bodyPr>
            <a:normAutofit/>
          </a:bodyPr>
          <a:lstStyle/>
          <a:p>
            <a:pPr marL="0" indent="0" algn="ctr">
              <a:buNone/>
            </a:pPr>
            <a:endParaRPr lang="en-US" dirty="0"/>
          </a:p>
          <a:p>
            <a:pPr marL="0" indent="0" algn="ctr">
              <a:buNone/>
            </a:pPr>
            <a:r>
              <a:rPr lang="en-US" u="sng" dirty="0"/>
              <a:t>Can this also explain some of the demographic differences?</a:t>
            </a:r>
          </a:p>
          <a:p>
            <a:pPr marL="0" indent="0" algn="ctr">
              <a:buNone/>
            </a:pPr>
            <a:endParaRPr lang="en-US" dirty="0"/>
          </a:p>
          <a:p>
            <a:pPr marL="0" indent="0" algn="ctr">
              <a:buNone/>
            </a:pPr>
            <a:r>
              <a:rPr lang="en-US" dirty="0"/>
              <a:t>The expression of ACE2 in children and young people is significantly higher than that of elderly people (elderly women higher than men) – </a:t>
            </a:r>
            <a:r>
              <a:rPr lang="en-US" i="1" dirty="0"/>
              <a:t>sex difference in outcomes? </a:t>
            </a:r>
          </a:p>
          <a:p>
            <a:pPr marL="0" indent="0" algn="ctr">
              <a:buNone/>
            </a:pPr>
            <a:endParaRPr lang="en-US" dirty="0"/>
          </a:p>
          <a:p>
            <a:pPr marL="0" indent="0" algn="ctr">
              <a:buNone/>
            </a:pPr>
            <a:r>
              <a:rPr lang="en-US" dirty="0"/>
              <a:t>Researchers believe that for patients with COVID-19 infection, ACEI and AT1R inhibitors (ACE or ARB) can be considered with close monitoring of BP</a:t>
            </a:r>
          </a:p>
          <a:p>
            <a:pPr algn="ctr"/>
            <a:endParaRPr lang="en-US" dirty="0"/>
          </a:p>
          <a:p>
            <a:pPr marL="0" indent="0" algn="ctr">
              <a:buNone/>
            </a:pPr>
            <a:r>
              <a:rPr lang="en-US" dirty="0"/>
              <a:t>This is likely to be an effective way to reduce the body damage of patients with COVID-19 infection </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369332"/>
          </a:xfrm>
          <a:prstGeom prst="rect">
            <a:avLst/>
          </a:prstGeom>
          <a:noFill/>
        </p:spPr>
        <p:txBody>
          <a:bodyPr wrap="square" rtlCol="0">
            <a:spAutoFit/>
          </a:bodyPr>
          <a:lstStyle/>
          <a:p>
            <a:endParaRPr lang="en-US" dirty="0">
              <a:solidFill>
                <a:schemeClr val="accent3"/>
              </a:solidFill>
            </a:endParaRP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4912AA92-F3DD-4ECD-AAA3-E028A83B9455}"/>
              </a:ext>
            </a:extLst>
          </p:cNvPr>
          <p:cNvSpPr txBox="1"/>
          <p:nvPr/>
        </p:nvSpPr>
        <p:spPr>
          <a:xfrm>
            <a:off x="1539793" y="1979471"/>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CFA64E82-4CE4-4E57-A684-474D6AC95C45}"/>
              </a:ext>
            </a:extLst>
          </p:cNvPr>
          <p:cNvSpPr/>
          <p:nvPr/>
        </p:nvSpPr>
        <p:spPr>
          <a:xfrm>
            <a:off x="594305" y="5853937"/>
            <a:ext cx="7140377" cy="646331"/>
          </a:xfrm>
          <a:prstGeom prst="rect">
            <a:avLst/>
          </a:prstGeom>
        </p:spPr>
        <p:txBody>
          <a:bodyPr wrap="square">
            <a:spAutoFit/>
          </a:bodyPr>
          <a:lstStyle/>
          <a:p>
            <a:pPr algn="ctr"/>
            <a:r>
              <a:rPr lang="en-US" dirty="0">
                <a:solidFill>
                  <a:schemeClr val="accent3"/>
                </a:solidFill>
                <a:latin typeface="Segoe UI" panose="020B0502040204020203" pitchFamily="34" charset="0"/>
                <a:ea typeface="Calibri" panose="020F0502020204030204" pitchFamily="34" charset="0"/>
              </a:rPr>
              <a:t>Sun ML, Yang JM, Sun YP, </a:t>
            </a:r>
            <a:r>
              <a:rPr lang="en-US" dirty="0" err="1">
                <a:solidFill>
                  <a:schemeClr val="accent3"/>
                </a:solidFill>
                <a:latin typeface="Segoe UI" panose="020B0502040204020203" pitchFamily="34" charset="0"/>
                <a:ea typeface="Calibri" panose="020F0502020204030204" pitchFamily="34" charset="0"/>
              </a:rPr>
              <a:t>Su</a:t>
            </a:r>
            <a:r>
              <a:rPr lang="en-US" dirty="0">
                <a:solidFill>
                  <a:schemeClr val="accent3"/>
                </a:solidFill>
                <a:latin typeface="Segoe UI" panose="020B0502040204020203" pitchFamily="34" charset="0"/>
                <a:ea typeface="Calibri" panose="020F0502020204030204" pitchFamily="34" charset="0"/>
              </a:rPr>
              <a:t> GH. </a:t>
            </a:r>
            <a:r>
              <a:rPr lang="en-US" i="1" dirty="0" err="1">
                <a:solidFill>
                  <a:schemeClr val="accent3"/>
                </a:solidFill>
                <a:latin typeface="Segoe UI" panose="020B0502040204020203" pitchFamily="34" charset="0"/>
                <a:ea typeface="Calibri" panose="020F0502020204030204" pitchFamily="34" charset="0"/>
              </a:rPr>
              <a:t>Zhonghua</a:t>
            </a:r>
            <a:r>
              <a:rPr lang="en-US" i="1" dirty="0">
                <a:solidFill>
                  <a:schemeClr val="accent3"/>
                </a:solidFill>
                <a:latin typeface="Segoe UI" panose="020B0502040204020203" pitchFamily="34" charset="0"/>
                <a:ea typeface="Calibri" panose="020F0502020204030204" pitchFamily="34" charset="0"/>
              </a:rPr>
              <a:t> </a:t>
            </a:r>
            <a:r>
              <a:rPr lang="en-US" i="1" dirty="0" err="1">
                <a:solidFill>
                  <a:schemeClr val="accent3"/>
                </a:solidFill>
                <a:latin typeface="Segoe UI" panose="020B0502040204020203" pitchFamily="34" charset="0"/>
                <a:ea typeface="Calibri" panose="020F0502020204030204" pitchFamily="34" charset="0"/>
              </a:rPr>
              <a:t>Jie</a:t>
            </a:r>
            <a:r>
              <a:rPr lang="en-US" i="1" dirty="0">
                <a:solidFill>
                  <a:schemeClr val="accent3"/>
                </a:solidFill>
                <a:latin typeface="Segoe UI" panose="020B0502040204020203" pitchFamily="34" charset="0"/>
                <a:ea typeface="Calibri" panose="020F0502020204030204" pitchFamily="34" charset="0"/>
              </a:rPr>
              <a:t> He </a:t>
            </a:r>
            <a:r>
              <a:rPr lang="en-US" i="1" dirty="0" err="1">
                <a:solidFill>
                  <a:schemeClr val="accent3"/>
                </a:solidFill>
                <a:latin typeface="Segoe UI" panose="020B0502040204020203" pitchFamily="34" charset="0"/>
                <a:ea typeface="Calibri" panose="020F0502020204030204" pitchFamily="34" charset="0"/>
              </a:rPr>
              <a:t>He</a:t>
            </a:r>
            <a:r>
              <a:rPr lang="en-US" i="1" dirty="0">
                <a:solidFill>
                  <a:schemeClr val="accent3"/>
                </a:solidFill>
                <a:latin typeface="Segoe UI" panose="020B0502040204020203" pitchFamily="34" charset="0"/>
                <a:ea typeface="Calibri" panose="020F0502020204030204" pitchFamily="34" charset="0"/>
              </a:rPr>
              <a:t> Hu Xi Za </a:t>
            </a:r>
            <a:r>
              <a:rPr lang="en-US" i="1" dirty="0" err="1">
                <a:solidFill>
                  <a:schemeClr val="accent3"/>
                </a:solidFill>
                <a:latin typeface="Segoe UI" panose="020B0502040204020203" pitchFamily="34" charset="0"/>
                <a:ea typeface="Calibri" panose="020F0502020204030204" pitchFamily="34" charset="0"/>
              </a:rPr>
              <a:t>Zhi</a:t>
            </a:r>
            <a:r>
              <a:rPr lang="en-US" dirty="0">
                <a:solidFill>
                  <a:schemeClr val="accent3"/>
                </a:solidFill>
                <a:latin typeface="Segoe UI" panose="020B0502040204020203" pitchFamily="34" charset="0"/>
                <a:ea typeface="Calibri" panose="020F0502020204030204" pitchFamily="34" charset="0"/>
              </a:rPr>
              <a:t>. 2020;43(0):E014. doi:10.3760/cma.j.issn.1001-0939.2020.0014</a:t>
            </a:r>
            <a:endParaRPr lang="en-US" dirty="0">
              <a:solidFill>
                <a:schemeClr val="accent3"/>
              </a:solidFill>
            </a:endParaRPr>
          </a:p>
        </p:txBody>
      </p:sp>
    </p:spTree>
    <p:extLst>
      <p:ext uri="{BB962C8B-B14F-4D97-AF65-F5344CB8AC3E}">
        <p14:creationId xmlns:p14="http://schemas.microsoft.com/office/powerpoint/2010/main" val="215295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0869-88A3-4C1B-AFA1-50AFAA169DB1}"/>
              </a:ext>
            </a:extLst>
          </p:cNvPr>
          <p:cNvSpPr>
            <a:spLocks noGrp="1"/>
          </p:cNvSpPr>
          <p:nvPr>
            <p:ph type="title"/>
          </p:nvPr>
        </p:nvSpPr>
        <p:spPr/>
        <p:txBody>
          <a:bodyPr/>
          <a:lstStyle/>
          <a:p>
            <a:r>
              <a:rPr lang="en-US" dirty="0"/>
              <a:t>Vision Statement - RESCUE</a:t>
            </a:r>
          </a:p>
        </p:txBody>
      </p:sp>
      <p:sp>
        <p:nvSpPr>
          <p:cNvPr id="3" name="Content Placeholder 2">
            <a:extLst>
              <a:ext uri="{FF2B5EF4-FFF2-40B4-BE49-F238E27FC236}">
                <a16:creationId xmlns:a16="http://schemas.microsoft.com/office/drawing/2014/main" id="{9626F655-F1CD-4AF7-89CC-7B38E259C6D0}"/>
              </a:ext>
            </a:extLst>
          </p:cNvPr>
          <p:cNvSpPr>
            <a:spLocks noGrp="1"/>
          </p:cNvSpPr>
          <p:nvPr>
            <p:ph idx="1"/>
          </p:nvPr>
        </p:nvSpPr>
        <p:spPr>
          <a:xfrm>
            <a:off x="628650" y="1994059"/>
            <a:ext cx="7886700" cy="3263504"/>
          </a:xfrm>
        </p:spPr>
        <p:txBody>
          <a:bodyPr>
            <a:normAutofit lnSpcReduction="10000"/>
          </a:bodyPr>
          <a:lstStyle/>
          <a:p>
            <a:pPr lvl="0"/>
            <a:r>
              <a:rPr lang="en-US" sz="1500" b="1" dirty="0"/>
              <a:t>Remove</a:t>
            </a:r>
            <a:r>
              <a:rPr lang="en-US" sz="1500" dirty="0"/>
              <a:t> heart attacks and strokes off the top of the list of death and disability. </a:t>
            </a:r>
          </a:p>
          <a:p>
            <a:pPr lvl="0"/>
            <a:endParaRPr lang="en-US" sz="1500" b="1" dirty="0"/>
          </a:p>
          <a:p>
            <a:pPr lvl="0"/>
            <a:r>
              <a:rPr lang="en-US" sz="1500" b="1" dirty="0"/>
              <a:t>Educate</a:t>
            </a:r>
            <a:r>
              <a:rPr lang="en-US" sz="1500" dirty="0"/>
              <a:t> all healthcare providers of the relevance of Arteriology.</a:t>
            </a:r>
          </a:p>
          <a:p>
            <a:pPr lvl="0"/>
            <a:endParaRPr lang="en-US" sz="1500" b="1" dirty="0"/>
          </a:p>
          <a:p>
            <a:pPr lvl="0"/>
            <a:r>
              <a:rPr lang="en-US" sz="1500" b="1" dirty="0"/>
              <a:t>Secure</a:t>
            </a:r>
            <a:r>
              <a:rPr lang="en-US" sz="1500" dirty="0"/>
              <a:t> the reality that Arterial health span matches life span.</a:t>
            </a:r>
          </a:p>
          <a:p>
            <a:pPr lvl="0"/>
            <a:endParaRPr lang="en-US" sz="1500" b="1" dirty="0"/>
          </a:p>
          <a:p>
            <a:pPr lvl="0"/>
            <a:r>
              <a:rPr lang="en-US" sz="1500" b="1" dirty="0"/>
              <a:t>Create</a:t>
            </a:r>
            <a:r>
              <a:rPr lang="en-US" sz="1500" dirty="0"/>
              <a:t> a business model to successfully implement the BaleDoneen Method. </a:t>
            </a:r>
          </a:p>
          <a:p>
            <a:pPr lvl="0"/>
            <a:endParaRPr lang="en-US" sz="1500" b="1" dirty="0"/>
          </a:p>
          <a:p>
            <a:pPr lvl="0"/>
            <a:r>
              <a:rPr lang="en-US" sz="1500" b="1" dirty="0"/>
              <a:t>Utilize</a:t>
            </a:r>
            <a:r>
              <a:rPr lang="en-US" sz="1500" dirty="0"/>
              <a:t> partnerships to propel our success. </a:t>
            </a:r>
          </a:p>
          <a:p>
            <a:pPr lvl="0"/>
            <a:endParaRPr lang="en-US" sz="1500" b="1" dirty="0"/>
          </a:p>
          <a:p>
            <a:pPr lvl="0"/>
            <a:r>
              <a:rPr lang="en-US" sz="1500" b="1" dirty="0"/>
              <a:t>Ensure</a:t>
            </a:r>
            <a:r>
              <a:rPr lang="en-US" sz="1500" dirty="0"/>
              <a:t> that all individuals have access to the BaleDoneen method.</a:t>
            </a:r>
          </a:p>
          <a:p>
            <a:endParaRPr lang="en-US" dirty="0"/>
          </a:p>
        </p:txBody>
      </p:sp>
    </p:spTree>
    <p:extLst>
      <p:ext uri="{BB962C8B-B14F-4D97-AF65-F5344CB8AC3E}">
        <p14:creationId xmlns:p14="http://schemas.microsoft.com/office/powerpoint/2010/main" val="1746299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692727" y="99834"/>
            <a:ext cx="8092222" cy="1097831"/>
          </a:xfrm>
        </p:spPr>
        <p:txBody>
          <a:bodyPr>
            <a:normAutofit fontScale="90000"/>
          </a:bodyPr>
          <a:lstStyle/>
          <a:p>
            <a:pPr algn="ctr"/>
            <a:r>
              <a:rPr lang="en-US" sz="3200" b="1" dirty="0"/>
              <a:t>Inhibitors of RAS Might be a Good Choice for the Therapy of COVID-19 Pneumonia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197666"/>
            <a:ext cx="7886700" cy="4827996"/>
          </a:xfrm>
        </p:spPr>
        <p:txBody>
          <a:bodyPr>
            <a:normAutofit fontScale="92500" lnSpcReduction="10000"/>
          </a:bodyPr>
          <a:lstStyle/>
          <a:p>
            <a:pPr marL="0" indent="0" algn="ctr">
              <a:buNone/>
            </a:pPr>
            <a:r>
              <a:rPr lang="en-US" dirty="0"/>
              <a:t>What about patients who have been (and are) on an ACE Inhibitor or an ARB = thus increasing ACE 2 receptors….Does this make them more vulnerable to contracting COVID-19? </a:t>
            </a:r>
          </a:p>
          <a:p>
            <a:pPr marL="0" indent="0" algn="ctr">
              <a:buNone/>
            </a:pPr>
            <a:endParaRPr lang="en-US" dirty="0"/>
          </a:p>
          <a:p>
            <a:pPr marL="0" indent="0" algn="ctr">
              <a:buNone/>
            </a:pPr>
            <a:r>
              <a:rPr lang="en-US" dirty="0"/>
              <a:t>This data does not suggest this however, the hypothesis would be that everyone has ACE 2 receptors and is vulnerable to COVID-19, regardless of the amount of ACE 2 receptors.  </a:t>
            </a:r>
          </a:p>
          <a:p>
            <a:pPr marL="0" indent="0" algn="ctr">
              <a:buNone/>
            </a:pPr>
            <a:endParaRPr lang="en-US" dirty="0"/>
          </a:p>
          <a:p>
            <a:pPr marL="0" indent="0" algn="ctr">
              <a:buNone/>
            </a:pPr>
            <a:r>
              <a:rPr lang="en-US" dirty="0"/>
              <a:t>Another way to appreciate this hypothesis would be to determine if those with naturally more ACE 2 receptors (children) were more heavily infected with COVID19?  This is unknown of course because they are healthy and likely not being tested.  </a:t>
            </a:r>
          </a:p>
          <a:p>
            <a:pPr marL="0" indent="0" algn="ctr">
              <a:buNone/>
            </a:pPr>
            <a:endParaRPr lang="en-US" dirty="0"/>
          </a:p>
          <a:p>
            <a:pPr marL="0" indent="0" algn="ctr">
              <a:buNone/>
            </a:pPr>
            <a:r>
              <a:rPr lang="en-US" dirty="0"/>
              <a:t>Regardless – it seems appropriate to value the benefit of being on an ACE or ARB to protect against the most dangerous manifestation of COVID 19 - severe pneumonia. </a:t>
            </a:r>
          </a:p>
          <a:p>
            <a:pPr marL="0" indent="0" algn="ctr">
              <a:buNone/>
            </a:pPr>
            <a:endParaRPr lang="en-US" dirty="0"/>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369332"/>
          </a:xfrm>
          <a:prstGeom prst="rect">
            <a:avLst/>
          </a:prstGeom>
          <a:noFill/>
        </p:spPr>
        <p:txBody>
          <a:bodyPr wrap="square" rtlCol="0">
            <a:spAutoFit/>
          </a:bodyPr>
          <a:lstStyle/>
          <a:p>
            <a:endParaRPr lang="en-US" dirty="0">
              <a:solidFill>
                <a:schemeClr val="accent3"/>
              </a:solidFill>
            </a:endParaRP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4912AA92-F3DD-4ECD-AAA3-E028A83B9455}"/>
              </a:ext>
            </a:extLst>
          </p:cNvPr>
          <p:cNvSpPr txBox="1"/>
          <p:nvPr/>
        </p:nvSpPr>
        <p:spPr>
          <a:xfrm>
            <a:off x="1539793" y="1979471"/>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CFA64E82-4CE4-4E57-A684-474D6AC95C45}"/>
              </a:ext>
            </a:extLst>
          </p:cNvPr>
          <p:cNvSpPr/>
          <p:nvPr/>
        </p:nvSpPr>
        <p:spPr>
          <a:xfrm>
            <a:off x="594305" y="5853937"/>
            <a:ext cx="7140377" cy="646331"/>
          </a:xfrm>
          <a:prstGeom prst="rect">
            <a:avLst/>
          </a:prstGeom>
        </p:spPr>
        <p:txBody>
          <a:bodyPr wrap="square">
            <a:spAutoFit/>
          </a:bodyPr>
          <a:lstStyle/>
          <a:p>
            <a:pPr algn="ctr"/>
            <a:r>
              <a:rPr lang="en-US" dirty="0">
                <a:solidFill>
                  <a:schemeClr val="accent3"/>
                </a:solidFill>
                <a:latin typeface="Segoe UI" panose="020B0502040204020203" pitchFamily="34" charset="0"/>
                <a:ea typeface="Calibri" panose="020F0502020204030204" pitchFamily="34" charset="0"/>
              </a:rPr>
              <a:t>Sun ML, Yang JM, Sun YP, </a:t>
            </a:r>
            <a:r>
              <a:rPr lang="en-US" dirty="0" err="1">
                <a:solidFill>
                  <a:schemeClr val="accent3"/>
                </a:solidFill>
                <a:latin typeface="Segoe UI" panose="020B0502040204020203" pitchFamily="34" charset="0"/>
                <a:ea typeface="Calibri" panose="020F0502020204030204" pitchFamily="34" charset="0"/>
              </a:rPr>
              <a:t>Su</a:t>
            </a:r>
            <a:r>
              <a:rPr lang="en-US" dirty="0">
                <a:solidFill>
                  <a:schemeClr val="accent3"/>
                </a:solidFill>
                <a:latin typeface="Segoe UI" panose="020B0502040204020203" pitchFamily="34" charset="0"/>
                <a:ea typeface="Calibri" panose="020F0502020204030204" pitchFamily="34" charset="0"/>
              </a:rPr>
              <a:t> GH. </a:t>
            </a:r>
            <a:r>
              <a:rPr lang="en-US" i="1" dirty="0" err="1">
                <a:solidFill>
                  <a:schemeClr val="accent3"/>
                </a:solidFill>
                <a:latin typeface="Segoe UI" panose="020B0502040204020203" pitchFamily="34" charset="0"/>
                <a:ea typeface="Calibri" panose="020F0502020204030204" pitchFamily="34" charset="0"/>
              </a:rPr>
              <a:t>Zhonghua</a:t>
            </a:r>
            <a:r>
              <a:rPr lang="en-US" i="1" dirty="0">
                <a:solidFill>
                  <a:schemeClr val="accent3"/>
                </a:solidFill>
                <a:latin typeface="Segoe UI" panose="020B0502040204020203" pitchFamily="34" charset="0"/>
                <a:ea typeface="Calibri" panose="020F0502020204030204" pitchFamily="34" charset="0"/>
              </a:rPr>
              <a:t> </a:t>
            </a:r>
            <a:r>
              <a:rPr lang="en-US" i="1" dirty="0" err="1">
                <a:solidFill>
                  <a:schemeClr val="accent3"/>
                </a:solidFill>
                <a:latin typeface="Segoe UI" panose="020B0502040204020203" pitchFamily="34" charset="0"/>
                <a:ea typeface="Calibri" panose="020F0502020204030204" pitchFamily="34" charset="0"/>
              </a:rPr>
              <a:t>Jie</a:t>
            </a:r>
            <a:r>
              <a:rPr lang="en-US" i="1" dirty="0">
                <a:solidFill>
                  <a:schemeClr val="accent3"/>
                </a:solidFill>
                <a:latin typeface="Segoe UI" panose="020B0502040204020203" pitchFamily="34" charset="0"/>
                <a:ea typeface="Calibri" panose="020F0502020204030204" pitchFamily="34" charset="0"/>
              </a:rPr>
              <a:t> He </a:t>
            </a:r>
            <a:r>
              <a:rPr lang="en-US" i="1" dirty="0" err="1">
                <a:solidFill>
                  <a:schemeClr val="accent3"/>
                </a:solidFill>
                <a:latin typeface="Segoe UI" panose="020B0502040204020203" pitchFamily="34" charset="0"/>
                <a:ea typeface="Calibri" panose="020F0502020204030204" pitchFamily="34" charset="0"/>
              </a:rPr>
              <a:t>He</a:t>
            </a:r>
            <a:r>
              <a:rPr lang="en-US" i="1" dirty="0">
                <a:solidFill>
                  <a:schemeClr val="accent3"/>
                </a:solidFill>
                <a:latin typeface="Segoe UI" panose="020B0502040204020203" pitchFamily="34" charset="0"/>
                <a:ea typeface="Calibri" panose="020F0502020204030204" pitchFamily="34" charset="0"/>
              </a:rPr>
              <a:t> Hu Xi Za </a:t>
            </a:r>
            <a:r>
              <a:rPr lang="en-US" i="1" dirty="0" err="1">
                <a:solidFill>
                  <a:schemeClr val="accent3"/>
                </a:solidFill>
                <a:latin typeface="Segoe UI" panose="020B0502040204020203" pitchFamily="34" charset="0"/>
                <a:ea typeface="Calibri" panose="020F0502020204030204" pitchFamily="34" charset="0"/>
              </a:rPr>
              <a:t>Zhi</a:t>
            </a:r>
            <a:r>
              <a:rPr lang="en-US" dirty="0">
                <a:solidFill>
                  <a:schemeClr val="accent3"/>
                </a:solidFill>
                <a:latin typeface="Segoe UI" panose="020B0502040204020203" pitchFamily="34" charset="0"/>
                <a:ea typeface="Calibri" panose="020F0502020204030204" pitchFamily="34" charset="0"/>
              </a:rPr>
              <a:t>. 2020;43(0):E014. doi:10.3760/cma.j.issn.1001-0939.2020.0014</a:t>
            </a:r>
            <a:endParaRPr lang="en-US" dirty="0">
              <a:solidFill>
                <a:schemeClr val="accent3"/>
              </a:solidFill>
            </a:endParaRPr>
          </a:p>
        </p:txBody>
      </p:sp>
    </p:spTree>
    <p:extLst>
      <p:ext uri="{BB962C8B-B14F-4D97-AF65-F5344CB8AC3E}">
        <p14:creationId xmlns:p14="http://schemas.microsoft.com/office/powerpoint/2010/main" val="383982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C711A-630D-49CE-848F-FB6B48F72765}"/>
              </a:ext>
            </a:extLst>
          </p:cNvPr>
          <p:cNvSpPr>
            <a:spLocks noGrp="1"/>
          </p:cNvSpPr>
          <p:nvPr>
            <p:ph type="title"/>
          </p:nvPr>
        </p:nvSpPr>
        <p:spPr>
          <a:xfrm>
            <a:off x="628650" y="365127"/>
            <a:ext cx="7886700" cy="754062"/>
          </a:xfrm>
        </p:spPr>
        <p:txBody>
          <a:bodyPr/>
          <a:lstStyle/>
          <a:p>
            <a:pPr algn="ctr"/>
            <a:r>
              <a:rPr lang="en-US" u="sng" dirty="0"/>
              <a:t>BaleDoneen Take-Away with COVID-19</a:t>
            </a:r>
          </a:p>
        </p:txBody>
      </p:sp>
      <p:sp>
        <p:nvSpPr>
          <p:cNvPr id="3" name="Content Placeholder 2">
            <a:extLst>
              <a:ext uri="{FF2B5EF4-FFF2-40B4-BE49-F238E27FC236}">
                <a16:creationId xmlns:a16="http://schemas.microsoft.com/office/drawing/2014/main" id="{405B6A64-F0C4-4D61-A804-D9E91CCE54DA}"/>
              </a:ext>
            </a:extLst>
          </p:cNvPr>
          <p:cNvSpPr>
            <a:spLocks noGrp="1"/>
          </p:cNvSpPr>
          <p:nvPr>
            <p:ph idx="1"/>
          </p:nvPr>
        </p:nvSpPr>
        <p:spPr>
          <a:xfrm>
            <a:off x="628650" y="1085850"/>
            <a:ext cx="7886700" cy="4795838"/>
          </a:xfrm>
        </p:spPr>
        <p:txBody>
          <a:bodyPr>
            <a:normAutofit fontScale="92500" lnSpcReduction="10000"/>
          </a:bodyPr>
          <a:lstStyle/>
          <a:p>
            <a:pPr marL="0" indent="0" algn="ctr">
              <a:buNone/>
            </a:pPr>
            <a:r>
              <a:rPr lang="en-US" dirty="0"/>
              <a:t>Virus is spreading quickly</a:t>
            </a:r>
          </a:p>
          <a:p>
            <a:pPr marL="0" indent="0" algn="ctr">
              <a:buNone/>
            </a:pPr>
            <a:endParaRPr lang="en-US" dirty="0"/>
          </a:p>
          <a:p>
            <a:pPr marL="0" indent="0" algn="ctr">
              <a:buNone/>
            </a:pPr>
            <a:r>
              <a:rPr lang="en-US" dirty="0"/>
              <a:t>Protect our most vulnerable – the elderly, people with systemic organ disease, and those with inflammation</a:t>
            </a:r>
          </a:p>
          <a:p>
            <a:pPr marL="0" indent="0" algn="ctr">
              <a:buNone/>
            </a:pPr>
            <a:r>
              <a:rPr lang="en-US" dirty="0"/>
              <a:t>  </a:t>
            </a:r>
          </a:p>
          <a:p>
            <a:pPr marL="0" indent="0" algn="ctr">
              <a:buNone/>
            </a:pPr>
            <a:r>
              <a:rPr lang="en-US" dirty="0"/>
              <a:t>Watch </a:t>
            </a:r>
            <a:r>
              <a:rPr lang="en-US" dirty="0" err="1"/>
              <a:t>HsTnt</a:t>
            </a:r>
            <a:r>
              <a:rPr lang="en-US" dirty="0"/>
              <a:t>, NT-</a:t>
            </a:r>
            <a:r>
              <a:rPr lang="en-US" dirty="0" err="1"/>
              <a:t>ProBNP</a:t>
            </a:r>
            <a:r>
              <a:rPr lang="en-US" dirty="0"/>
              <a:t> and inflammatory panels on patients with symptoms</a:t>
            </a:r>
          </a:p>
          <a:p>
            <a:pPr marL="0" indent="0" algn="ctr">
              <a:buNone/>
            </a:pPr>
            <a:endParaRPr lang="en-US" dirty="0"/>
          </a:p>
          <a:p>
            <a:pPr marL="0" indent="0" algn="ctr">
              <a:buNone/>
            </a:pPr>
            <a:r>
              <a:rPr lang="en-US" dirty="0"/>
              <a:t>If patient not on an ACE-I, the previous data shows potential benefit</a:t>
            </a:r>
          </a:p>
          <a:p>
            <a:pPr marL="0" indent="0" algn="ctr">
              <a:buNone/>
            </a:pPr>
            <a:endParaRPr lang="en-US" dirty="0"/>
          </a:p>
          <a:p>
            <a:pPr marL="0" indent="0" algn="ctr">
              <a:buNone/>
            </a:pPr>
            <a:r>
              <a:rPr lang="en-US" dirty="0"/>
              <a:t>Keep YOURSELF safe</a:t>
            </a:r>
          </a:p>
          <a:p>
            <a:pPr marL="0" indent="0" algn="ctr">
              <a:buNone/>
            </a:pPr>
            <a:endParaRPr lang="en-US" dirty="0"/>
          </a:p>
          <a:p>
            <a:pPr marL="0" indent="0" algn="ctr">
              <a:buNone/>
            </a:pPr>
            <a:r>
              <a:rPr lang="en-US" dirty="0"/>
              <a:t>Stay Current (changes by the moment)</a:t>
            </a:r>
          </a:p>
          <a:p>
            <a:pPr marL="0" indent="0" algn="ctr">
              <a:buNone/>
            </a:pPr>
            <a:endParaRPr lang="en-US" dirty="0"/>
          </a:p>
          <a:p>
            <a:pPr marL="0" indent="0" algn="ctr">
              <a:buNone/>
            </a:pPr>
            <a:r>
              <a:rPr lang="en-US" dirty="0"/>
              <a:t>Be an objective resource to your patients</a:t>
            </a:r>
          </a:p>
        </p:txBody>
      </p:sp>
    </p:spTree>
    <p:extLst>
      <p:ext uri="{BB962C8B-B14F-4D97-AF65-F5344CB8AC3E}">
        <p14:creationId xmlns:p14="http://schemas.microsoft.com/office/powerpoint/2010/main" val="24244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F53022-7729-4B00-B7E8-F9C6AF54EB82}"/>
              </a:ext>
            </a:extLst>
          </p:cNvPr>
          <p:cNvPicPr>
            <a:picLocks noChangeAspect="1"/>
          </p:cNvPicPr>
          <p:nvPr/>
        </p:nvPicPr>
        <p:blipFill>
          <a:blip r:embed="rId2"/>
          <a:stretch>
            <a:fillRect/>
          </a:stretch>
        </p:blipFill>
        <p:spPr>
          <a:xfrm>
            <a:off x="643831" y="199542"/>
            <a:ext cx="8385869" cy="5834545"/>
          </a:xfrm>
          <a:prstGeom prst="rect">
            <a:avLst/>
          </a:prstGeom>
        </p:spPr>
      </p:pic>
      <p:sp>
        <p:nvSpPr>
          <p:cNvPr id="8" name="Rectangle 7">
            <a:extLst>
              <a:ext uri="{FF2B5EF4-FFF2-40B4-BE49-F238E27FC236}">
                <a16:creationId xmlns:a16="http://schemas.microsoft.com/office/drawing/2014/main" id="{ADEF8F7D-B0FC-4516-9797-C98C6F3B49F2}"/>
              </a:ext>
            </a:extLst>
          </p:cNvPr>
          <p:cNvSpPr/>
          <p:nvPr/>
        </p:nvSpPr>
        <p:spPr>
          <a:xfrm>
            <a:off x="758131" y="2862262"/>
            <a:ext cx="3813869" cy="328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3">
            <a:extLst>
              <a:ext uri="{FF2B5EF4-FFF2-40B4-BE49-F238E27FC236}">
                <a16:creationId xmlns:a16="http://schemas.microsoft.com/office/drawing/2014/main" id="{DA736F1D-ACC8-43BC-B482-F9A57DED0F1A}"/>
              </a:ext>
            </a:extLst>
          </p:cNvPr>
          <p:cNvPicPr>
            <a:picLocks noChangeAspect="1"/>
          </p:cNvPicPr>
          <p:nvPr/>
        </p:nvPicPr>
        <p:blipFill>
          <a:blip r:embed="rId3"/>
          <a:stretch>
            <a:fillRect/>
          </a:stretch>
        </p:blipFill>
        <p:spPr>
          <a:xfrm>
            <a:off x="957262" y="4866875"/>
            <a:ext cx="7886700" cy="1319612"/>
          </a:xfrm>
          <a:prstGeom prst="rect">
            <a:avLst/>
          </a:prstGeom>
        </p:spPr>
      </p:pic>
      <p:sp>
        <p:nvSpPr>
          <p:cNvPr id="10" name="TextBox 9">
            <a:extLst>
              <a:ext uri="{FF2B5EF4-FFF2-40B4-BE49-F238E27FC236}">
                <a16:creationId xmlns:a16="http://schemas.microsoft.com/office/drawing/2014/main" id="{693BA946-EE9D-4C23-94E3-3D5603DB597B}"/>
              </a:ext>
            </a:extLst>
          </p:cNvPr>
          <p:cNvSpPr txBox="1"/>
          <p:nvPr/>
        </p:nvSpPr>
        <p:spPr>
          <a:xfrm>
            <a:off x="1152526" y="3562350"/>
            <a:ext cx="3024188" cy="646331"/>
          </a:xfrm>
          <a:prstGeom prst="rect">
            <a:avLst/>
          </a:prstGeom>
          <a:noFill/>
        </p:spPr>
        <p:txBody>
          <a:bodyPr wrap="square" rtlCol="0">
            <a:spAutoFit/>
          </a:bodyPr>
          <a:lstStyle/>
          <a:p>
            <a:pPr algn="ctr"/>
            <a:r>
              <a:rPr lang="en-US" b="1" dirty="0">
                <a:solidFill>
                  <a:schemeClr val="bg1"/>
                </a:solidFill>
              </a:rPr>
              <a:t>Remember – please don’t forget about influenza</a:t>
            </a:r>
          </a:p>
        </p:txBody>
      </p:sp>
      <p:sp>
        <p:nvSpPr>
          <p:cNvPr id="11" name="TextBox 10">
            <a:extLst>
              <a:ext uri="{FF2B5EF4-FFF2-40B4-BE49-F238E27FC236}">
                <a16:creationId xmlns:a16="http://schemas.microsoft.com/office/drawing/2014/main" id="{CD2020C2-0728-4D12-A261-83E3AE4928E5}"/>
              </a:ext>
            </a:extLst>
          </p:cNvPr>
          <p:cNvSpPr txBox="1"/>
          <p:nvPr/>
        </p:nvSpPr>
        <p:spPr>
          <a:xfrm>
            <a:off x="1114425" y="6213294"/>
            <a:ext cx="5322996" cy="369332"/>
          </a:xfrm>
          <a:prstGeom prst="rect">
            <a:avLst/>
          </a:prstGeom>
          <a:noFill/>
        </p:spPr>
        <p:txBody>
          <a:bodyPr wrap="none" rtlCol="0">
            <a:spAutoFit/>
          </a:bodyPr>
          <a:lstStyle/>
          <a:p>
            <a:r>
              <a:rPr lang="en-US" dirty="0"/>
              <a:t>Article provided by Dr. Pierre Leimgruber 3/6/2020</a:t>
            </a:r>
          </a:p>
        </p:txBody>
      </p:sp>
    </p:spTree>
    <p:extLst>
      <p:ext uri="{BB962C8B-B14F-4D97-AF65-F5344CB8AC3E}">
        <p14:creationId xmlns:p14="http://schemas.microsoft.com/office/powerpoint/2010/main" val="1494813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0394-AF70-4048-AED3-D7C1E5AF9E63}"/>
              </a:ext>
            </a:extLst>
          </p:cNvPr>
          <p:cNvSpPr>
            <a:spLocks noGrp="1"/>
          </p:cNvSpPr>
          <p:nvPr>
            <p:ph type="title"/>
          </p:nvPr>
        </p:nvSpPr>
        <p:spPr>
          <a:xfrm>
            <a:off x="841695" y="234518"/>
            <a:ext cx="7886700" cy="1325563"/>
          </a:xfrm>
        </p:spPr>
        <p:txBody>
          <a:bodyPr>
            <a:normAutofit fontScale="90000"/>
          </a:bodyPr>
          <a:lstStyle/>
          <a:p>
            <a:pPr algn="ctr"/>
            <a:r>
              <a:rPr lang="en-US" dirty="0"/>
              <a:t>Why should we be so concerned </a:t>
            </a:r>
            <a:br>
              <a:rPr lang="en-US" dirty="0"/>
            </a:br>
            <a:r>
              <a:rPr lang="en-US" dirty="0"/>
              <a:t>with this pandemic of COVID-19  </a:t>
            </a:r>
            <a:br>
              <a:rPr lang="en-US" dirty="0"/>
            </a:br>
            <a:r>
              <a:rPr lang="en-US" b="1" dirty="0"/>
              <a:t>Our population is aging. </a:t>
            </a:r>
          </a:p>
        </p:txBody>
      </p:sp>
      <p:pic>
        <p:nvPicPr>
          <p:cNvPr id="4" name="Content Placeholder 4" descr="A group of people posing for the camera&#10;&#10;Description automatically generated">
            <a:extLst>
              <a:ext uri="{FF2B5EF4-FFF2-40B4-BE49-F238E27FC236}">
                <a16:creationId xmlns:a16="http://schemas.microsoft.com/office/drawing/2014/main" id="{1BFC41FF-57E0-4139-AB5B-4B20AFD6B5B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49114" y="1754559"/>
            <a:ext cx="5916685" cy="3944457"/>
          </a:xfrm>
        </p:spPr>
      </p:pic>
      <p:sp>
        <p:nvSpPr>
          <p:cNvPr id="5" name="TextBox 4">
            <a:extLst>
              <a:ext uri="{FF2B5EF4-FFF2-40B4-BE49-F238E27FC236}">
                <a16:creationId xmlns:a16="http://schemas.microsoft.com/office/drawing/2014/main" id="{DFF191C9-4B72-4BEB-AACC-3B8538BE6E0C}"/>
              </a:ext>
            </a:extLst>
          </p:cNvPr>
          <p:cNvSpPr txBox="1"/>
          <p:nvPr/>
        </p:nvSpPr>
        <p:spPr>
          <a:xfrm>
            <a:off x="1308496" y="7413535"/>
            <a:ext cx="6527007" cy="230832"/>
          </a:xfrm>
          <a:prstGeom prst="rect">
            <a:avLst/>
          </a:prstGeom>
          <a:noFill/>
        </p:spPr>
        <p:txBody>
          <a:bodyPr wrap="square" rtlCol="0">
            <a:spAutoFit/>
          </a:bodyPr>
          <a:lstStyle/>
          <a:p>
            <a:r>
              <a:rPr lang="en-US" sz="900">
                <a:hlinkClick r:id="rId3" tooltip="https://www.bundabergnow.com/2019/03/25/seniors-forum/"/>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925591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309C-77B5-4261-830B-94CB41B14530}"/>
              </a:ext>
            </a:extLst>
          </p:cNvPr>
          <p:cNvSpPr>
            <a:spLocks noGrp="1"/>
          </p:cNvSpPr>
          <p:nvPr>
            <p:ph type="title"/>
          </p:nvPr>
        </p:nvSpPr>
        <p:spPr>
          <a:xfrm>
            <a:off x="628650" y="365126"/>
            <a:ext cx="7886700" cy="361705"/>
          </a:xfrm>
        </p:spPr>
        <p:txBody>
          <a:bodyPr>
            <a:normAutofit fontScale="90000"/>
          </a:bodyPr>
          <a:lstStyle/>
          <a:p>
            <a:pPr algn="ctr"/>
            <a:r>
              <a:rPr lang="en-US" sz="2800" b="1" dirty="0"/>
              <a:t>Association between aging of the US Population and heart disease mortality between 2011-2017 </a:t>
            </a:r>
          </a:p>
        </p:txBody>
      </p:sp>
      <p:sp>
        <p:nvSpPr>
          <p:cNvPr id="3" name="Content Placeholder 2">
            <a:extLst>
              <a:ext uri="{FF2B5EF4-FFF2-40B4-BE49-F238E27FC236}">
                <a16:creationId xmlns:a16="http://schemas.microsoft.com/office/drawing/2014/main" id="{79A6C04B-0A26-4028-BEEA-98713F2F32A2}"/>
              </a:ext>
            </a:extLst>
          </p:cNvPr>
          <p:cNvSpPr>
            <a:spLocks noGrp="1"/>
          </p:cNvSpPr>
          <p:nvPr>
            <p:ph idx="1"/>
          </p:nvPr>
        </p:nvSpPr>
        <p:spPr>
          <a:xfrm>
            <a:off x="628650" y="1420836"/>
            <a:ext cx="7886700" cy="4832911"/>
          </a:xfrm>
        </p:spPr>
        <p:txBody>
          <a:bodyPr/>
          <a:lstStyle/>
          <a:p>
            <a:pPr marL="0" indent="0" algn="ctr">
              <a:buNone/>
            </a:pPr>
            <a:r>
              <a:rPr lang="en-US" dirty="0"/>
              <a:t>The rate of decrease of heart disease (HD) mortality between 2011 and 2014 has been reported. </a:t>
            </a:r>
          </a:p>
          <a:p>
            <a:pPr marL="0" indent="0" algn="ctr">
              <a:buNone/>
            </a:pPr>
            <a:endParaRPr lang="en-US" dirty="0"/>
          </a:p>
          <a:p>
            <a:pPr marL="0" indent="0" algn="ctr">
              <a:buNone/>
            </a:pPr>
            <a:r>
              <a:rPr lang="en-US" dirty="0"/>
              <a:t>Heart disease must be discussed in the context of the rapid increase in the population of adults aged 65 years and older.</a:t>
            </a:r>
          </a:p>
          <a:p>
            <a:pPr marL="0" indent="0" algn="ctr">
              <a:buNone/>
            </a:pPr>
            <a:endParaRPr lang="en-US" dirty="0"/>
          </a:p>
          <a:p>
            <a:pPr marL="0" indent="0" algn="ctr">
              <a:buNone/>
            </a:pPr>
            <a:r>
              <a:rPr lang="en-US" dirty="0"/>
              <a:t>Examine changes in the age-adjusted mortality rate and the number of deaths within subcategories of HD from 2011 to 2017 in conjunction with the change in the size of the US population during the same period. </a:t>
            </a:r>
          </a:p>
        </p:txBody>
      </p:sp>
      <p:sp>
        <p:nvSpPr>
          <p:cNvPr id="4" name="TextBox 3">
            <a:extLst>
              <a:ext uri="{FF2B5EF4-FFF2-40B4-BE49-F238E27FC236}">
                <a16:creationId xmlns:a16="http://schemas.microsoft.com/office/drawing/2014/main" id="{9E4AC0F0-31F0-4869-A1C0-06C71AE8FB8A}"/>
              </a:ext>
            </a:extLst>
          </p:cNvPr>
          <p:cNvSpPr txBox="1"/>
          <p:nvPr/>
        </p:nvSpPr>
        <p:spPr>
          <a:xfrm>
            <a:off x="628650" y="5986462"/>
            <a:ext cx="6607346" cy="830997"/>
          </a:xfrm>
          <a:prstGeom prst="rect">
            <a:avLst/>
          </a:prstGeom>
          <a:noFill/>
        </p:spPr>
        <p:txBody>
          <a:bodyPr wrap="square" rtlCol="0">
            <a:spAutoFit/>
          </a:bodyPr>
          <a:lstStyle/>
          <a:p>
            <a:r>
              <a:rPr lang="en-US" sz="1600" dirty="0">
                <a:solidFill>
                  <a:schemeClr val="accent3"/>
                </a:solidFill>
              </a:rPr>
              <a:t>Sydney, S., Go, A., Jaffee, M. et al. Association between aging of the US Population and heart disease </a:t>
            </a:r>
            <a:r>
              <a:rPr lang="en-US" sz="1600" dirty="0" err="1">
                <a:solidFill>
                  <a:schemeClr val="accent3"/>
                </a:solidFill>
              </a:rPr>
              <a:t>mortability</a:t>
            </a:r>
            <a:r>
              <a:rPr lang="en-US" sz="1600" dirty="0">
                <a:solidFill>
                  <a:schemeClr val="accent3"/>
                </a:solidFill>
              </a:rPr>
              <a:t> from 2011-2017. JAMA Cardiology 2019; 4(12):1280-1286</a:t>
            </a:r>
          </a:p>
        </p:txBody>
      </p:sp>
    </p:spTree>
    <p:extLst>
      <p:ext uri="{BB962C8B-B14F-4D97-AF65-F5344CB8AC3E}">
        <p14:creationId xmlns:p14="http://schemas.microsoft.com/office/powerpoint/2010/main" val="1813841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309C-77B5-4261-830B-94CB41B14530}"/>
              </a:ext>
            </a:extLst>
          </p:cNvPr>
          <p:cNvSpPr>
            <a:spLocks noGrp="1"/>
          </p:cNvSpPr>
          <p:nvPr>
            <p:ph type="title"/>
          </p:nvPr>
        </p:nvSpPr>
        <p:spPr>
          <a:xfrm>
            <a:off x="628650" y="365126"/>
            <a:ext cx="7886700" cy="361705"/>
          </a:xfrm>
        </p:spPr>
        <p:txBody>
          <a:bodyPr>
            <a:normAutofit fontScale="90000"/>
          </a:bodyPr>
          <a:lstStyle/>
          <a:p>
            <a:pPr algn="ctr"/>
            <a:r>
              <a:rPr lang="en-US" sz="2800" b="1" dirty="0"/>
              <a:t>Association between aging of the US Population and heart disease mortality between 2011-2017 </a:t>
            </a:r>
          </a:p>
        </p:txBody>
      </p:sp>
      <p:pic>
        <p:nvPicPr>
          <p:cNvPr id="5" name="Content Placeholder 4">
            <a:extLst>
              <a:ext uri="{FF2B5EF4-FFF2-40B4-BE49-F238E27FC236}">
                <a16:creationId xmlns:a16="http://schemas.microsoft.com/office/drawing/2014/main" id="{BB32EF40-5482-4542-A0B6-5506101E9DB3}"/>
              </a:ext>
            </a:extLst>
          </p:cNvPr>
          <p:cNvPicPr>
            <a:picLocks noGrp="1" noChangeAspect="1"/>
          </p:cNvPicPr>
          <p:nvPr>
            <p:ph idx="1"/>
          </p:nvPr>
        </p:nvPicPr>
        <p:blipFill>
          <a:blip r:embed="rId2"/>
          <a:stretch>
            <a:fillRect/>
          </a:stretch>
        </p:blipFill>
        <p:spPr>
          <a:xfrm>
            <a:off x="666164" y="1680893"/>
            <a:ext cx="7886700" cy="2847530"/>
          </a:xfrm>
          <a:prstGeom prst="rect">
            <a:avLst/>
          </a:prstGeom>
        </p:spPr>
      </p:pic>
      <p:sp>
        <p:nvSpPr>
          <p:cNvPr id="4" name="TextBox 3">
            <a:extLst>
              <a:ext uri="{FF2B5EF4-FFF2-40B4-BE49-F238E27FC236}">
                <a16:creationId xmlns:a16="http://schemas.microsoft.com/office/drawing/2014/main" id="{9E4AC0F0-31F0-4869-A1C0-06C71AE8FB8A}"/>
              </a:ext>
            </a:extLst>
          </p:cNvPr>
          <p:cNvSpPr txBox="1"/>
          <p:nvPr/>
        </p:nvSpPr>
        <p:spPr>
          <a:xfrm>
            <a:off x="628650" y="5986462"/>
            <a:ext cx="6607346" cy="830997"/>
          </a:xfrm>
          <a:prstGeom prst="rect">
            <a:avLst/>
          </a:prstGeom>
          <a:noFill/>
        </p:spPr>
        <p:txBody>
          <a:bodyPr wrap="square" rtlCol="0">
            <a:spAutoFit/>
          </a:bodyPr>
          <a:lstStyle/>
          <a:p>
            <a:r>
              <a:rPr lang="en-US" sz="1600" dirty="0">
                <a:solidFill>
                  <a:schemeClr val="accent3"/>
                </a:solidFill>
              </a:rPr>
              <a:t>Sydney, S., Go, A., Jaffee, M. et al. Association between aging of the US Population and heart disease </a:t>
            </a:r>
            <a:r>
              <a:rPr lang="en-US" sz="1600" dirty="0" err="1">
                <a:solidFill>
                  <a:schemeClr val="accent3"/>
                </a:solidFill>
              </a:rPr>
              <a:t>mortability</a:t>
            </a:r>
            <a:r>
              <a:rPr lang="en-US" sz="1600" dirty="0">
                <a:solidFill>
                  <a:schemeClr val="accent3"/>
                </a:solidFill>
              </a:rPr>
              <a:t> from 2011-2017. JAMA Cardiology 2019; 4(12):1280-1286</a:t>
            </a:r>
          </a:p>
        </p:txBody>
      </p:sp>
      <p:sp>
        <p:nvSpPr>
          <p:cNvPr id="6" name="Rectangle 5">
            <a:extLst>
              <a:ext uri="{FF2B5EF4-FFF2-40B4-BE49-F238E27FC236}">
                <a16:creationId xmlns:a16="http://schemas.microsoft.com/office/drawing/2014/main" id="{193C77A6-5285-4B8A-A72F-59D1B087246B}"/>
              </a:ext>
            </a:extLst>
          </p:cNvPr>
          <p:cNvSpPr/>
          <p:nvPr/>
        </p:nvSpPr>
        <p:spPr>
          <a:xfrm>
            <a:off x="722142" y="4667563"/>
            <a:ext cx="8051409" cy="830997"/>
          </a:xfrm>
          <a:prstGeom prst="rect">
            <a:avLst/>
          </a:prstGeom>
        </p:spPr>
        <p:txBody>
          <a:bodyPr wrap="square">
            <a:spAutoFit/>
          </a:bodyPr>
          <a:lstStyle/>
          <a:p>
            <a:pPr algn="ctr"/>
            <a:r>
              <a:rPr lang="en-US" sz="1600" dirty="0">
                <a:latin typeface="Roboto"/>
              </a:rPr>
              <a:t>AGE-ADJUSTED DEATH RATE is a death rate that controls for the effects of differences in population age distributions. Used to control for the influence that different population age distributions might have on health event rates.</a:t>
            </a:r>
            <a:endParaRPr lang="en-US" sz="1600" dirty="0"/>
          </a:p>
        </p:txBody>
      </p:sp>
    </p:spTree>
    <p:extLst>
      <p:ext uri="{BB962C8B-B14F-4D97-AF65-F5344CB8AC3E}">
        <p14:creationId xmlns:p14="http://schemas.microsoft.com/office/powerpoint/2010/main" val="1348154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309C-77B5-4261-830B-94CB41B14530}"/>
              </a:ext>
            </a:extLst>
          </p:cNvPr>
          <p:cNvSpPr>
            <a:spLocks noGrp="1"/>
          </p:cNvSpPr>
          <p:nvPr>
            <p:ph type="title"/>
          </p:nvPr>
        </p:nvSpPr>
        <p:spPr>
          <a:xfrm>
            <a:off x="628650" y="365126"/>
            <a:ext cx="7886700" cy="361705"/>
          </a:xfrm>
        </p:spPr>
        <p:txBody>
          <a:bodyPr>
            <a:normAutofit fontScale="90000"/>
          </a:bodyPr>
          <a:lstStyle/>
          <a:p>
            <a:pPr algn="ctr"/>
            <a:r>
              <a:rPr lang="en-US" sz="2800" b="1" dirty="0"/>
              <a:t>Association between aging of the US Population and heart disease mortality between 2011-2017 </a:t>
            </a:r>
          </a:p>
        </p:txBody>
      </p:sp>
      <p:pic>
        <p:nvPicPr>
          <p:cNvPr id="5" name="Content Placeholder 4">
            <a:extLst>
              <a:ext uri="{FF2B5EF4-FFF2-40B4-BE49-F238E27FC236}">
                <a16:creationId xmlns:a16="http://schemas.microsoft.com/office/drawing/2014/main" id="{41A65CB6-37E9-4D88-9525-3B8C16811A5D}"/>
              </a:ext>
            </a:extLst>
          </p:cNvPr>
          <p:cNvPicPr>
            <a:picLocks noGrp="1" noChangeAspect="1"/>
          </p:cNvPicPr>
          <p:nvPr>
            <p:ph idx="1"/>
          </p:nvPr>
        </p:nvPicPr>
        <p:blipFill>
          <a:blip r:embed="rId2"/>
          <a:stretch>
            <a:fillRect/>
          </a:stretch>
        </p:blipFill>
        <p:spPr>
          <a:xfrm>
            <a:off x="628650" y="1669368"/>
            <a:ext cx="7886700" cy="3099582"/>
          </a:xfrm>
          <a:prstGeom prst="rect">
            <a:avLst/>
          </a:prstGeom>
        </p:spPr>
      </p:pic>
      <p:sp>
        <p:nvSpPr>
          <p:cNvPr id="4" name="TextBox 3">
            <a:extLst>
              <a:ext uri="{FF2B5EF4-FFF2-40B4-BE49-F238E27FC236}">
                <a16:creationId xmlns:a16="http://schemas.microsoft.com/office/drawing/2014/main" id="{9E4AC0F0-31F0-4869-A1C0-06C71AE8FB8A}"/>
              </a:ext>
            </a:extLst>
          </p:cNvPr>
          <p:cNvSpPr txBox="1"/>
          <p:nvPr/>
        </p:nvSpPr>
        <p:spPr>
          <a:xfrm>
            <a:off x="628650" y="5986462"/>
            <a:ext cx="6607346" cy="830997"/>
          </a:xfrm>
          <a:prstGeom prst="rect">
            <a:avLst/>
          </a:prstGeom>
          <a:noFill/>
        </p:spPr>
        <p:txBody>
          <a:bodyPr wrap="square" rtlCol="0">
            <a:spAutoFit/>
          </a:bodyPr>
          <a:lstStyle/>
          <a:p>
            <a:r>
              <a:rPr lang="en-US" sz="1600" dirty="0">
                <a:solidFill>
                  <a:schemeClr val="accent3"/>
                </a:solidFill>
              </a:rPr>
              <a:t>Sydney, S., Go, A., Jaffee, M. et al. Association between aging of the US Population and heart disease </a:t>
            </a:r>
            <a:r>
              <a:rPr lang="en-US" sz="1600" dirty="0" err="1">
                <a:solidFill>
                  <a:schemeClr val="accent3"/>
                </a:solidFill>
              </a:rPr>
              <a:t>mortability</a:t>
            </a:r>
            <a:r>
              <a:rPr lang="en-US" sz="1600" dirty="0">
                <a:solidFill>
                  <a:schemeClr val="accent3"/>
                </a:solidFill>
              </a:rPr>
              <a:t> from 2011-2017. JAMA Cardiology 2019; 4(12):1280-1286</a:t>
            </a:r>
          </a:p>
        </p:txBody>
      </p:sp>
    </p:spTree>
    <p:extLst>
      <p:ext uri="{BB962C8B-B14F-4D97-AF65-F5344CB8AC3E}">
        <p14:creationId xmlns:p14="http://schemas.microsoft.com/office/powerpoint/2010/main" val="2936920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309C-77B5-4261-830B-94CB41B14530}"/>
              </a:ext>
            </a:extLst>
          </p:cNvPr>
          <p:cNvSpPr>
            <a:spLocks noGrp="1"/>
          </p:cNvSpPr>
          <p:nvPr>
            <p:ph type="title"/>
          </p:nvPr>
        </p:nvSpPr>
        <p:spPr>
          <a:xfrm>
            <a:off x="628650" y="365126"/>
            <a:ext cx="7886700" cy="361705"/>
          </a:xfrm>
        </p:spPr>
        <p:txBody>
          <a:bodyPr>
            <a:normAutofit fontScale="90000"/>
          </a:bodyPr>
          <a:lstStyle/>
          <a:p>
            <a:pPr algn="ctr"/>
            <a:r>
              <a:rPr lang="en-US" sz="2800" b="1" dirty="0"/>
              <a:t>Association between aging of the US Population and heart disease mortality between 2011-2017 </a:t>
            </a:r>
          </a:p>
        </p:txBody>
      </p:sp>
      <p:pic>
        <p:nvPicPr>
          <p:cNvPr id="5" name="Content Placeholder 4">
            <a:extLst>
              <a:ext uri="{FF2B5EF4-FFF2-40B4-BE49-F238E27FC236}">
                <a16:creationId xmlns:a16="http://schemas.microsoft.com/office/drawing/2014/main" id="{B4A29B9D-23B4-4D42-8B7A-36D14FE59B33}"/>
              </a:ext>
            </a:extLst>
          </p:cNvPr>
          <p:cNvPicPr>
            <a:picLocks noGrp="1" noChangeAspect="1"/>
          </p:cNvPicPr>
          <p:nvPr>
            <p:ph idx="1"/>
          </p:nvPr>
        </p:nvPicPr>
        <p:blipFill>
          <a:blip r:embed="rId2"/>
          <a:stretch>
            <a:fillRect/>
          </a:stretch>
        </p:blipFill>
        <p:spPr>
          <a:xfrm>
            <a:off x="1093262" y="1154113"/>
            <a:ext cx="6957475" cy="4832350"/>
          </a:xfrm>
          <a:prstGeom prst="rect">
            <a:avLst/>
          </a:prstGeom>
        </p:spPr>
      </p:pic>
      <p:sp>
        <p:nvSpPr>
          <p:cNvPr id="4" name="TextBox 3">
            <a:extLst>
              <a:ext uri="{FF2B5EF4-FFF2-40B4-BE49-F238E27FC236}">
                <a16:creationId xmlns:a16="http://schemas.microsoft.com/office/drawing/2014/main" id="{9E4AC0F0-31F0-4869-A1C0-06C71AE8FB8A}"/>
              </a:ext>
            </a:extLst>
          </p:cNvPr>
          <p:cNvSpPr txBox="1"/>
          <p:nvPr/>
        </p:nvSpPr>
        <p:spPr>
          <a:xfrm>
            <a:off x="628650" y="5986462"/>
            <a:ext cx="6607346" cy="830997"/>
          </a:xfrm>
          <a:prstGeom prst="rect">
            <a:avLst/>
          </a:prstGeom>
          <a:noFill/>
        </p:spPr>
        <p:txBody>
          <a:bodyPr wrap="square" rtlCol="0">
            <a:spAutoFit/>
          </a:bodyPr>
          <a:lstStyle/>
          <a:p>
            <a:r>
              <a:rPr lang="en-US" sz="1600" dirty="0">
                <a:solidFill>
                  <a:schemeClr val="accent3"/>
                </a:solidFill>
              </a:rPr>
              <a:t>Sydney, S., Go, A., Jaffee, M. et al. Association between aging of the US Population and heart disease </a:t>
            </a:r>
            <a:r>
              <a:rPr lang="en-US" sz="1600" dirty="0" err="1">
                <a:solidFill>
                  <a:schemeClr val="accent3"/>
                </a:solidFill>
              </a:rPr>
              <a:t>mortability</a:t>
            </a:r>
            <a:r>
              <a:rPr lang="en-US" sz="1600" dirty="0">
                <a:solidFill>
                  <a:schemeClr val="accent3"/>
                </a:solidFill>
              </a:rPr>
              <a:t> from 2011-2017. JAMA Cardiology 2019; 4(12):1280-1286</a:t>
            </a:r>
          </a:p>
        </p:txBody>
      </p:sp>
    </p:spTree>
    <p:extLst>
      <p:ext uri="{BB962C8B-B14F-4D97-AF65-F5344CB8AC3E}">
        <p14:creationId xmlns:p14="http://schemas.microsoft.com/office/powerpoint/2010/main" val="3420970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309C-77B5-4261-830B-94CB41B14530}"/>
              </a:ext>
            </a:extLst>
          </p:cNvPr>
          <p:cNvSpPr>
            <a:spLocks noGrp="1"/>
          </p:cNvSpPr>
          <p:nvPr>
            <p:ph type="title"/>
          </p:nvPr>
        </p:nvSpPr>
        <p:spPr>
          <a:xfrm>
            <a:off x="628650" y="365126"/>
            <a:ext cx="7886700" cy="361705"/>
          </a:xfrm>
        </p:spPr>
        <p:txBody>
          <a:bodyPr>
            <a:normAutofit fontScale="90000"/>
          </a:bodyPr>
          <a:lstStyle/>
          <a:p>
            <a:pPr algn="ctr"/>
            <a:r>
              <a:rPr lang="en-US" sz="2800" b="1" dirty="0"/>
              <a:t>Association between aging of the US Population and heart disease mortality between 2011-2017 </a:t>
            </a:r>
          </a:p>
        </p:txBody>
      </p:sp>
      <p:sp>
        <p:nvSpPr>
          <p:cNvPr id="3" name="Content Placeholder 2">
            <a:extLst>
              <a:ext uri="{FF2B5EF4-FFF2-40B4-BE49-F238E27FC236}">
                <a16:creationId xmlns:a16="http://schemas.microsoft.com/office/drawing/2014/main" id="{79A6C04B-0A26-4028-BEEA-98713F2F32A2}"/>
              </a:ext>
            </a:extLst>
          </p:cNvPr>
          <p:cNvSpPr>
            <a:spLocks noGrp="1"/>
          </p:cNvSpPr>
          <p:nvPr>
            <p:ph idx="1"/>
          </p:nvPr>
        </p:nvSpPr>
        <p:spPr>
          <a:xfrm>
            <a:off x="628650" y="1153550"/>
            <a:ext cx="8306628" cy="4832911"/>
          </a:xfrm>
        </p:spPr>
        <p:txBody>
          <a:bodyPr>
            <a:normAutofit lnSpcReduction="10000"/>
          </a:bodyPr>
          <a:lstStyle/>
          <a:p>
            <a:pPr marL="0" indent="0" algn="ctr">
              <a:buNone/>
            </a:pPr>
            <a:r>
              <a:rPr lang="en-US" dirty="0"/>
              <a:t>Despite a decrease in age-adjusted mortality the increasing HF deaths coupled with continued rapid increase in the population of adults aged 65 years and older, are associated with a steady, substantial increase in the total number of HD deaths. </a:t>
            </a:r>
          </a:p>
          <a:p>
            <a:pPr marL="0" indent="0" algn="ctr">
              <a:buNone/>
            </a:pPr>
            <a:endParaRPr lang="en-US" dirty="0"/>
          </a:p>
          <a:p>
            <a:pPr marL="0" indent="0" algn="ctr">
              <a:buNone/>
            </a:pPr>
            <a:r>
              <a:rPr lang="en-US" dirty="0"/>
              <a:t>The projected 44% increase in the number of adults aged 65 years and older from 2017 to 2030 can be expected to create challenges for the capacity of public health and management of chronic HD.</a:t>
            </a:r>
          </a:p>
          <a:p>
            <a:pPr marL="0" indent="0" algn="ctr">
              <a:buNone/>
            </a:pPr>
            <a:endParaRPr lang="en-US" dirty="0"/>
          </a:p>
          <a:p>
            <a:pPr marL="0" indent="0" algn="ctr">
              <a:buNone/>
            </a:pPr>
            <a:r>
              <a:rPr lang="en-US" dirty="0"/>
              <a:t>Innovative and effective approaches for surveillance, prevention, and </a:t>
            </a:r>
            <a:r>
              <a:rPr lang="en-US" dirty="0" err="1"/>
              <a:t>tx</a:t>
            </a:r>
            <a:r>
              <a:rPr lang="en-US" dirty="0"/>
              <a:t> are needed to address the expanding burden of HD mortality, particularly for the substantially increasing rates of HF.</a:t>
            </a:r>
          </a:p>
          <a:p>
            <a:pPr marL="0" indent="0" algn="ctr">
              <a:buNone/>
            </a:pPr>
            <a:endParaRPr lang="en-US" dirty="0"/>
          </a:p>
          <a:p>
            <a:pPr marL="0" indent="0" algn="ctr">
              <a:buNone/>
            </a:pPr>
            <a:r>
              <a:rPr lang="en-US" dirty="0"/>
              <a:t>Hint……How about the BaleDoneen Method?</a:t>
            </a:r>
          </a:p>
          <a:p>
            <a:pPr marL="0" indent="0" algn="ctr">
              <a:buNone/>
            </a:pPr>
            <a:r>
              <a:rPr lang="en-US" dirty="0"/>
              <a:t>AHAforLife.com!</a:t>
            </a:r>
          </a:p>
        </p:txBody>
      </p:sp>
      <p:sp>
        <p:nvSpPr>
          <p:cNvPr id="4" name="TextBox 3">
            <a:extLst>
              <a:ext uri="{FF2B5EF4-FFF2-40B4-BE49-F238E27FC236}">
                <a16:creationId xmlns:a16="http://schemas.microsoft.com/office/drawing/2014/main" id="{9E4AC0F0-31F0-4869-A1C0-06C71AE8FB8A}"/>
              </a:ext>
            </a:extLst>
          </p:cNvPr>
          <p:cNvSpPr txBox="1"/>
          <p:nvPr/>
        </p:nvSpPr>
        <p:spPr>
          <a:xfrm>
            <a:off x="628650" y="5986462"/>
            <a:ext cx="6607346" cy="830997"/>
          </a:xfrm>
          <a:prstGeom prst="rect">
            <a:avLst/>
          </a:prstGeom>
          <a:noFill/>
        </p:spPr>
        <p:txBody>
          <a:bodyPr wrap="square" rtlCol="0">
            <a:spAutoFit/>
          </a:bodyPr>
          <a:lstStyle/>
          <a:p>
            <a:r>
              <a:rPr lang="en-US" sz="1600" dirty="0">
                <a:solidFill>
                  <a:schemeClr val="accent3"/>
                </a:solidFill>
              </a:rPr>
              <a:t>Sydney, S., Go, A., Jaffee, M. et al. Association between aging of the US Population and heart disease </a:t>
            </a:r>
            <a:r>
              <a:rPr lang="en-US" sz="1600" dirty="0" err="1">
                <a:solidFill>
                  <a:schemeClr val="accent3"/>
                </a:solidFill>
              </a:rPr>
              <a:t>mortability</a:t>
            </a:r>
            <a:r>
              <a:rPr lang="en-US" sz="1600" dirty="0">
                <a:solidFill>
                  <a:schemeClr val="accent3"/>
                </a:solidFill>
              </a:rPr>
              <a:t> from 2011-2017. JAMA Cardiology 2019; 4(12):1280-1286</a:t>
            </a:r>
          </a:p>
        </p:txBody>
      </p:sp>
    </p:spTree>
    <p:extLst>
      <p:ext uri="{BB962C8B-B14F-4D97-AF65-F5344CB8AC3E}">
        <p14:creationId xmlns:p14="http://schemas.microsoft.com/office/powerpoint/2010/main" val="100773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B32C-86FB-48D4-A3FB-E3E076359AAB}"/>
              </a:ext>
            </a:extLst>
          </p:cNvPr>
          <p:cNvSpPr>
            <a:spLocks noGrp="1"/>
          </p:cNvSpPr>
          <p:nvPr>
            <p:ph type="title"/>
          </p:nvPr>
        </p:nvSpPr>
        <p:spPr>
          <a:xfrm>
            <a:off x="703678" y="1692178"/>
            <a:ext cx="7886700" cy="1325563"/>
          </a:xfrm>
        </p:spPr>
        <p:txBody>
          <a:bodyPr>
            <a:normAutofit fontScale="90000"/>
          </a:bodyPr>
          <a:lstStyle/>
          <a:p>
            <a:pPr algn="ctr"/>
            <a:r>
              <a:rPr lang="en-US" dirty="0"/>
              <a:t>If Heart Failure death is increasing in our age-adjusted models – what is causing this?</a:t>
            </a:r>
          </a:p>
        </p:txBody>
      </p:sp>
    </p:spTree>
    <p:extLst>
      <p:ext uri="{BB962C8B-B14F-4D97-AF65-F5344CB8AC3E}">
        <p14:creationId xmlns:p14="http://schemas.microsoft.com/office/powerpoint/2010/main" val="2123337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8C17-16D8-4838-9941-0209DF6C7819}"/>
              </a:ext>
            </a:extLst>
          </p:cNvPr>
          <p:cNvSpPr>
            <a:spLocks noGrp="1"/>
          </p:cNvSpPr>
          <p:nvPr>
            <p:ph type="title"/>
          </p:nvPr>
        </p:nvSpPr>
        <p:spPr>
          <a:xfrm>
            <a:off x="628650" y="365126"/>
            <a:ext cx="7886700" cy="511867"/>
          </a:xfrm>
        </p:spPr>
        <p:txBody>
          <a:bodyPr>
            <a:normAutofit fontScale="90000"/>
          </a:bodyPr>
          <a:lstStyle/>
          <a:p>
            <a:r>
              <a:rPr lang="en-US" dirty="0"/>
              <a:t>Today’s outline – March 2020</a:t>
            </a:r>
          </a:p>
        </p:txBody>
      </p:sp>
      <p:sp>
        <p:nvSpPr>
          <p:cNvPr id="3" name="Content Placeholder 2">
            <a:extLst>
              <a:ext uri="{FF2B5EF4-FFF2-40B4-BE49-F238E27FC236}">
                <a16:creationId xmlns:a16="http://schemas.microsoft.com/office/drawing/2014/main" id="{63B2F311-BAD2-4B12-A94E-07D4D34E8989}"/>
              </a:ext>
            </a:extLst>
          </p:cNvPr>
          <p:cNvSpPr>
            <a:spLocks noGrp="1"/>
          </p:cNvSpPr>
          <p:nvPr>
            <p:ph idx="1"/>
          </p:nvPr>
        </p:nvSpPr>
        <p:spPr>
          <a:xfrm>
            <a:off x="752301" y="1123198"/>
            <a:ext cx="8236954" cy="4936779"/>
          </a:xfrm>
        </p:spPr>
        <p:txBody>
          <a:bodyPr>
            <a:normAutofit fontScale="85000" lnSpcReduction="20000"/>
          </a:bodyPr>
          <a:lstStyle/>
          <a:p>
            <a:pPr marL="0" indent="0">
              <a:buNone/>
            </a:pPr>
            <a:r>
              <a:rPr lang="en-US" b="1" u="sng" dirty="0"/>
              <a:t>Hot Topics -</a:t>
            </a:r>
          </a:p>
          <a:p>
            <a:r>
              <a:rPr lang="en-US" dirty="0"/>
              <a:t>‘Dr. Amy Letter’ from March Newsletter – COVID 19</a:t>
            </a:r>
          </a:p>
          <a:p>
            <a:r>
              <a:rPr lang="en-US" dirty="0"/>
              <a:t>COVID 19 update</a:t>
            </a:r>
          </a:p>
          <a:p>
            <a:r>
              <a:rPr lang="en-US" dirty="0"/>
              <a:t>COVID 19 and gender differences</a:t>
            </a:r>
          </a:p>
          <a:p>
            <a:r>
              <a:rPr lang="en-US" dirty="0"/>
              <a:t>COVID 19 and ACE Inhibition</a:t>
            </a:r>
          </a:p>
          <a:p>
            <a:pPr marL="0" indent="0">
              <a:buNone/>
            </a:pPr>
            <a:r>
              <a:rPr lang="en-US" b="1" u="sng" dirty="0"/>
              <a:t>Roots – </a:t>
            </a:r>
          </a:p>
          <a:p>
            <a:r>
              <a:rPr lang="en-US" dirty="0"/>
              <a:t>New Oral Health Connection Video – all roots this month </a:t>
            </a:r>
            <a:r>
              <a:rPr lang="en-US"/>
              <a:t>are important for </a:t>
            </a:r>
            <a:r>
              <a:rPr lang="en-US" dirty="0"/>
              <a:t>medical and dental. </a:t>
            </a:r>
          </a:p>
          <a:p>
            <a:r>
              <a:rPr lang="en-US" dirty="0"/>
              <a:t>Endodontic Therapy and incident CVD</a:t>
            </a:r>
          </a:p>
          <a:p>
            <a:r>
              <a:rPr lang="en-US" dirty="0"/>
              <a:t>OSA and increased Alzheimer’s risk</a:t>
            </a:r>
          </a:p>
          <a:p>
            <a:r>
              <a:rPr lang="en-US" dirty="0"/>
              <a:t>Sleep Disordered Breathing &amp; recidivistic stroke risk</a:t>
            </a:r>
          </a:p>
          <a:p>
            <a:r>
              <a:rPr lang="en-US" dirty="0"/>
              <a:t>Sleep Disorders and epigenetic aging. </a:t>
            </a:r>
          </a:p>
          <a:p>
            <a:pPr marL="0" indent="0">
              <a:buNone/>
            </a:pPr>
            <a:r>
              <a:rPr lang="en-US" b="1" u="sng" dirty="0"/>
              <a:t>Treatment – </a:t>
            </a:r>
          </a:p>
          <a:p>
            <a:r>
              <a:rPr lang="en-US" dirty="0"/>
              <a:t>Estrogen and Women</a:t>
            </a:r>
          </a:p>
          <a:p>
            <a:r>
              <a:rPr lang="en-US" dirty="0"/>
              <a:t>Omega 3 supplementation and reduction of CV death and events. 	</a:t>
            </a:r>
          </a:p>
          <a:p>
            <a:r>
              <a:rPr lang="en-US" dirty="0"/>
              <a:t>Error in USPSTF regarding Statin benefit</a:t>
            </a:r>
          </a:p>
          <a:p>
            <a:pPr marL="0" indent="0">
              <a:buNone/>
            </a:pPr>
            <a:endParaRPr lang="en-US" dirty="0"/>
          </a:p>
        </p:txBody>
      </p:sp>
    </p:spTree>
    <p:extLst>
      <p:ext uri="{BB962C8B-B14F-4D97-AF65-F5344CB8AC3E}">
        <p14:creationId xmlns:p14="http://schemas.microsoft.com/office/powerpoint/2010/main" val="543649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2424-58A1-4118-A9B5-B674A27A5E3A}"/>
              </a:ext>
            </a:extLst>
          </p:cNvPr>
          <p:cNvSpPr>
            <a:spLocks noGrp="1"/>
          </p:cNvSpPr>
          <p:nvPr>
            <p:ph type="title"/>
          </p:nvPr>
        </p:nvSpPr>
        <p:spPr>
          <a:xfrm>
            <a:off x="628650" y="180460"/>
            <a:ext cx="7886700" cy="708708"/>
          </a:xfrm>
        </p:spPr>
        <p:txBody>
          <a:bodyPr>
            <a:normAutofit fontScale="90000"/>
          </a:bodyPr>
          <a:lstStyle/>
          <a:p>
            <a:pPr algn="ctr"/>
            <a:r>
              <a:rPr lang="en-US" b="1" dirty="0"/>
              <a:t>Multimorbidity and Multiple causes of death in Heart Failure (HF)</a:t>
            </a:r>
          </a:p>
        </p:txBody>
      </p:sp>
      <p:sp>
        <p:nvSpPr>
          <p:cNvPr id="3" name="Content Placeholder 2">
            <a:extLst>
              <a:ext uri="{FF2B5EF4-FFF2-40B4-BE49-F238E27FC236}">
                <a16:creationId xmlns:a16="http://schemas.microsoft.com/office/drawing/2014/main" id="{C75C06DD-4780-4361-82DF-0BF02AC8EF49}"/>
              </a:ext>
            </a:extLst>
          </p:cNvPr>
          <p:cNvSpPr>
            <a:spLocks noGrp="1"/>
          </p:cNvSpPr>
          <p:nvPr>
            <p:ph idx="1"/>
          </p:nvPr>
        </p:nvSpPr>
        <p:spPr>
          <a:xfrm>
            <a:off x="628650" y="1288307"/>
            <a:ext cx="8346538" cy="4655416"/>
          </a:xfrm>
        </p:spPr>
        <p:txBody>
          <a:bodyPr>
            <a:normAutofit/>
          </a:bodyPr>
          <a:lstStyle/>
          <a:p>
            <a:pPr marL="0" indent="0" algn="ctr">
              <a:buNone/>
            </a:pPr>
            <a:r>
              <a:rPr lang="en-US" dirty="0"/>
              <a:t>6530 adults aged18 &amp; 69 </a:t>
            </a:r>
            <a:r>
              <a:rPr lang="en-US" dirty="0" err="1"/>
              <a:t>yrs</a:t>
            </a:r>
            <a:r>
              <a:rPr lang="en-US" dirty="0"/>
              <a:t>, collected between 2000 and 2011. </a:t>
            </a:r>
          </a:p>
          <a:p>
            <a:pPr marL="0" indent="0" algn="ctr">
              <a:buNone/>
            </a:pPr>
            <a:r>
              <a:rPr lang="en-US" dirty="0"/>
              <a:t>Mortality was determined through National Death Index. </a:t>
            </a:r>
          </a:p>
          <a:p>
            <a:pPr marL="0" indent="0" algn="ctr">
              <a:buNone/>
            </a:pPr>
            <a:endParaRPr lang="en-US" dirty="0"/>
          </a:p>
          <a:p>
            <a:pPr marL="0" indent="0" algn="ctr">
              <a:buNone/>
            </a:pPr>
            <a:r>
              <a:rPr lang="en-US" dirty="0"/>
              <a:t>HF patients (92.2%) had at least one additional medical condition. </a:t>
            </a:r>
          </a:p>
          <a:p>
            <a:pPr marL="0" indent="0" algn="ctr">
              <a:buNone/>
            </a:pPr>
            <a:r>
              <a:rPr lang="en-US" dirty="0"/>
              <a:t>Most common: </a:t>
            </a:r>
            <a:r>
              <a:rPr lang="en-US" b="1" dirty="0"/>
              <a:t>hypertension</a:t>
            </a:r>
            <a:r>
              <a:rPr lang="en-US" dirty="0"/>
              <a:t>, </a:t>
            </a:r>
            <a:r>
              <a:rPr lang="en-US" b="1" dirty="0"/>
              <a:t>arrhythmia</a:t>
            </a:r>
            <a:r>
              <a:rPr lang="en-US" dirty="0"/>
              <a:t>, </a:t>
            </a:r>
            <a:r>
              <a:rPr lang="en-US" b="1" dirty="0"/>
              <a:t>dyslipidemia</a:t>
            </a:r>
            <a:r>
              <a:rPr lang="en-US" dirty="0"/>
              <a:t>, &amp; </a:t>
            </a:r>
            <a:r>
              <a:rPr lang="en-US" b="1" dirty="0"/>
              <a:t>CAD</a:t>
            </a:r>
          </a:p>
          <a:p>
            <a:pPr marL="0" indent="0" algn="ctr">
              <a:buNone/>
            </a:pPr>
            <a:endParaRPr lang="en-US" dirty="0"/>
          </a:p>
          <a:p>
            <a:pPr marL="0" indent="0" algn="ctr">
              <a:buNone/>
            </a:pPr>
            <a:r>
              <a:rPr lang="en-US" dirty="0"/>
              <a:t>Patients with a history of HF had 3.6 (95% CI: 2.45, 5.24) times higher hazard of mortality from </a:t>
            </a:r>
            <a:r>
              <a:rPr lang="en-US" b="1" dirty="0"/>
              <a:t>kidney disease</a:t>
            </a:r>
            <a:r>
              <a:rPr lang="en-US" dirty="0"/>
              <a:t>.</a:t>
            </a:r>
          </a:p>
          <a:p>
            <a:pPr marL="0" indent="0">
              <a:buNone/>
            </a:pPr>
            <a:endParaRPr lang="en-US" dirty="0"/>
          </a:p>
        </p:txBody>
      </p:sp>
      <p:sp>
        <p:nvSpPr>
          <p:cNvPr id="4" name="Rectangle 3">
            <a:extLst>
              <a:ext uri="{FF2B5EF4-FFF2-40B4-BE49-F238E27FC236}">
                <a16:creationId xmlns:a16="http://schemas.microsoft.com/office/drawing/2014/main" id="{38B903A8-AFE8-48AA-8913-E12EB9203787}"/>
              </a:ext>
            </a:extLst>
          </p:cNvPr>
          <p:cNvSpPr/>
          <p:nvPr/>
        </p:nvSpPr>
        <p:spPr>
          <a:xfrm>
            <a:off x="534572" y="5754210"/>
            <a:ext cx="6804074" cy="923330"/>
          </a:xfrm>
          <a:prstGeom prst="rect">
            <a:avLst/>
          </a:prstGeom>
        </p:spPr>
        <p:txBody>
          <a:bodyPr wrap="square">
            <a:spAutoFit/>
          </a:bodyPr>
          <a:lstStyle/>
          <a:p>
            <a:r>
              <a:rPr lang="en-US" dirty="0" err="1">
                <a:solidFill>
                  <a:schemeClr val="accent3"/>
                </a:solidFill>
                <a:latin typeface="-apple-system"/>
              </a:rPr>
              <a:t>Haregu</a:t>
            </a:r>
            <a:r>
              <a:rPr lang="en-US" dirty="0">
                <a:solidFill>
                  <a:schemeClr val="accent3"/>
                </a:solidFill>
                <a:latin typeface="-apple-system"/>
              </a:rPr>
              <a:t>, T.N., </a:t>
            </a:r>
            <a:r>
              <a:rPr lang="en-US" dirty="0" err="1">
                <a:solidFill>
                  <a:schemeClr val="accent3"/>
                </a:solidFill>
                <a:latin typeface="-apple-system"/>
              </a:rPr>
              <a:t>Nanayakkara</a:t>
            </a:r>
            <a:r>
              <a:rPr lang="en-US" dirty="0">
                <a:solidFill>
                  <a:schemeClr val="accent3"/>
                </a:solidFill>
                <a:latin typeface="-apple-system"/>
              </a:rPr>
              <a:t>, S., Carrington, M. </a:t>
            </a:r>
            <a:r>
              <a:rPr lang="en-US" i="1" dirty="0">
                <a:solidFill>
                  <a:schemeClr val="accent3"/>
                </a:solidFill>
                <a:latin typeface="-apple-system"/>
              </a:rPr>
              <a:t>et al.</a:t>
            </a:r>
            <a:r>
              <a:rPr lang="en-US" dirty="0">
                <a:solidFill>
                  <a:schemeClr val="accent3"/>
                </a:solidFill>
                <a:latin typeface="-apple-system"/>
              </a:rPr>
              <a:t> Multimorbidity and multiple causes of death in heart failure. </a:t>
            </a:r>
            <a:r>
              <a:rPr lang="en-US" i="1" dirty="0">
                <a:solidFill>
                  <a:schemeClr val="accent3"/>
                </a:solidFill>
                <a:latin typeface="-apple-system"/>
              </a:rPr>
              <a:t>J Public Health (</a:t>
            </a:r>
            <a:r>
              <a:rPr lang="en-US" i="1" dirty="0" err="1">
                <a:solidFill>
                  <a:schemeClr val="accent3"/>
                </a:solidFill>
                <a:latin typeface="-apple-system"/>
              </a:rPr>
              <a:t>Berl</a:t>
            </a:r>
            <a:r>
              <a:rPr lang="en-US" i="1" dirty="0">
                <a:solidFill>
                  <a:schemeClr val="accent3"/>
                </a:solidFill>
                <a:latin typeface="-apple-system"/>
              </a:rPr>
              <a:t>.)</a:t>
            </a:r>
            <a:r>
              <a:rPr lang="en-US" dirty="0">
                <a:solidFill>
                  <a:schemeClr val="accent3"/>
                </a:solidFill>
                <a:latin typeface="-apple-system"/>
              </a:rPr>
              <a:t> (2020). https://doi.org/10.1007/s10389-020-01223-0</a:t>
            </a:r>
            <a:endParaRPr lang="en-US" dirty="0">
              <a:solidFill>
                <a:schemeClr val="accent3"/>
              </a:solidFill>
            </a:endParaRPr>
          </a:p>
        </p:txBody>
      </p:sp>
    </p:spTree>
    <p:extLst>
      <p:ext uri="{BB962C8B-B14F-4D97-AF65-F5344CB8AC3E}">
        <p14:creationId xmlns:p14="http://schemas.microsoft.com/office/powerpoint/2010/main" val="3522735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309C-77B5-4261-830B-94CB41B14530}"/>
              </a:ext>
            </a:extLst>
          </p:cNvPr>
          <p:cNvSpPr>
            <a:spLocks noGrp="1"/>
          </p:cNvSpPr>
          <p:nvPr>
            <p:ph type="title"/>
          </p:nvPr>
        </p:nvSpPr>
        <p:spPr>
          <a:xfrm>
            <a:off x="628650" y="365126"/>
            <a:ext cx="7886700" cy="361705"/>
          </a:xfrm>
        </p:spPr>
        <p:txBody>
          <a:bodyPr>
            <a:normAutofit fontScale="90000"/>
          </a:bodyPr>
          <a:lstStyle/>
          <a:p>
            <a:pPr algn="ctr"/>
            <a:r>
              <a:rPr lang="en-US" sz="2800" dirty="0"/>
              <a:t>Association between aging of the US Population and heart disease mortality between 2011-2017 </a:t>
            </a:r>
          </a:p>
        </p:txBody>
      </p:sp>
      <p:sp>
        <p:nvSpPr>
          <p:cNvPr id="3" name="Content Placeholder 2">
            <a:extLst>
              <a:ext uri="{FF2B5EF4-FFF2-40B4-BE49-F238E27FC236}">
                <a16:creationId xmlns:a16="http://schemas.microsoft.com/office/drawing/2014/main" id="{79A6C04B-0A26-4028-BEEA-98713F2F32A2}"/>
              </a:ext>
            </a:extLst>
          </p:cNvPr>
          <p:cNvSpPr>
            <a:spLocks noGrp="1"/>
          </p:cNvSpPr>
          <p:nvPr>
            <p:ph idx="1"/>
          </p:nvPr>
        </p:nvSpPr>
        <p:spPr>
          <a:xfrm>
            <a:off x="628650" y="1153550"/>
            <a:ext cx="7886700" cy="4832911"/>
          </a:xfrm>
        </p:spPr>
        <p:txBody>
          <a:bodyPr>
            <a:normAutofit lnSpcReduction="10000"/>
          </a:bodyPr>
          <a:lstStyle/>
          <a:p>
            <a:pPr marL="0" indent="0">
              <a:buNone/>
            </a:pPr>
            <a:r>
              <a:rPr lang="en-US" u="sng" dirty="0"/>
              <a:t>BaleDoneen Take-Away</a:t>
            </a:r>
            <a:r>
              <a:rPr lang="en-US" dirty="0"/>
              <a:t>:</a:t>
            </a:r>
          </a:p>
          <a:p>
            <a:pPr marL="457200" indent="-457200">
              <a:buAutoNum type="arabicPeriod"/>
            </a:pPr>
            <a:r>
              <a:rPr lang="en-US" dirty="0"/>
              <a:t>“Adults aged 65 years and older projected to increase an additional 44% from 2017-2030; innovative and effective approaches to prevent and treat heart disease are needed”</a:t>
            </a:r>
          </a:p>
          <a:p>
            <a:pPr marL="457200" indent="-457200">
              <a:buAutoNum type="arabicPeriod"/>
            </a:pPr>
            <a:endParaRPr lang="en-US" dirty="0"/>
          </a:p>
          <a:p>
            <a:pPr marL="457200" indent="-457200">
              <a:buAutoNum type="arabicPeriod"/>
            </a:pPr>
            <a:r>
              <a:rPr lang="en-US" dirty="0"/>
              <a:t>Kidney disease is the most common associated cause of death that is increasing in heart failure patients (3.8 fold increased risk).  THIS IS CHRONIC ARTERIAL DISEASE!</a:t>
            </a:r>
          </a:p>
          <a:p>
            <a:pPr marL="457200" indent="-457200">
              <a:buAutoNum type="arabicPeriod"/>
            </a:pPr>
            <a:endParaRPr lang="en-US" dirty="0"/>
          </a:p>
          <a:p>
            <a:pPr marL="457200" indent="-457200">
              <a:buAutoNum type="arabicPeriod"/>
            </a:pPr>
            <a:r>
              <a:rPr lang="en-US" dirty="0"/>
              <a:t>Whose job is this?  Do we wait until patient is so ill that they reach the end-stage disease model of nephrology and cardiac transplant lists?  </a:t>
            </a:r>
          </a:p>
          <a:p>
            <a:pPr marL="457200" indent="-457200">
              <a:buAutoNum type="arabicPeriod"/>
            </a:pPr>
            <a:endParaRPr lang="en-US" dirty="0"/>
          </a:p>
          <a:p>
            <a:pPr marL="457200" indent="-457200">
              <a:buAutoNum type="arabicPeriod"/>
            </a:pPr>
            <a:r>
              <a:rPr lang="en-US" dirty="0"/>
              <a:t>It is OUR JOB – the BaleDoneen Method is what they are asking for – </a:t>
            </a:r>
            <a:r>
              <a:rPr lang="en-US" dirty="0">
                <a:hlinkClick r:id="rId2"/>
              </a:rPr>
              <a:t>www.ahaforlife.com</a:t>
            </a:r>
            <a:r>
              <a:rPr lang="en-US" dirty="0"/>
              <a:t>.  </a:t>
            </a:r>
          </a:p>
          <a:p>
            <a:pPr marL="457200" indent="-457200">
              <a:buAutoNum type="arabicPeriod"/>
            </a:pPr>
            <a:endParaRPr lang="en-US" dirty="0"/>
          </a:p>
        </p:txBody>
      </p:sp>
      <p:sp>
        <p:nvSpPr>
          <p:cNvPr id="4" name="TextBox 3">
            <a:extLst>
              <a:ext uri="{FF2B5EF4-FFF2-40B4-BE49-F238E27FC236}">
                <a16:creationId xmlns:a16="http://schemas.microsoft.com/office/drawing/2014/main" id="{9E4AC0F0-31F0-4869-A1C0-06C71AE8FB8A}"/>
              </a:ext>
            </a:extLst>
          </p:cNvPr>
          <p:cNvSpPr txBox="1"/>
          <p:nvPr/>
        </p:nvSpPr>
        <p:spPr>
          <a:xfrm>
            <a:off x="628650" y="5986462"/>
            <a:ext cx="6607346" cy="830997"/>
          </a:xfrm>
          <a:prstGeom prst="rect">
            <a:avLst/>
          </a:prstGeom>
          <a:noFill/>
        </p:spPr>
        <p:txBody>
          <a:bodyPr wrap="square" rtlCol="0">
            <a:spAutoFit/>
          </a:bodyPr>
          <a:lstStyle/>
          <a:p>
            <a:r>
              <a:rPr lang="en-US" sz="1600" dirty="0">
                <a:solidFill>
                  <a:schemeClr val="accent3"/>
                </a:solidFill>
              </a:rPr>
              <a:t>Sydney, S., Go, A., Jaffee, M. et al. Association between aging of the US Population and heart disease </a:t>
            </a:r>
            <a:r>
              <a:rPr lang="en-US" sz="1600" dirty="0" err="1">
                <a:solidFill>
                  <a:schemeClr val="accent3"/>
                </a:solidFill>
              </a:rPr>
              <a:t>mortability</a:t>
            </a:r>
            <a:r>
              <a:rPr lang="en-US" sz="1600" dirty="0">
                <a:solidFill>
                  <a:schemeClr val="accent3"/>
                </a:solidFill>
              </a:rPr>
              <a:t> from 2011-2017. JAMA Cardiology 2019; 4(12):1280-1286</a:t>
            </a:r>
          </a:p>
        </p:txBody>
      </p:sp>
    </p:spTree>
    <p:extLst>
      <p:ext uri="{BB962C8B-B14F-4D97-AF65-F5344CB8AC3E}">
        <p14:creationId xmlns:p14="http://schemas.microsoft.com/office/powerpoint/2010/main" val="202325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C51261-293D-4DE8-B78B-2AB22F6F9581}"/>
              </a:ext>
            </a:extLst>
          </p:cNvPr>
          <p:cNvSpPr>
            <a:spLocks noGrp="1"/>
          </p:cNvSpPr>
          <p:nvPr>
            <p:ph type="title"/>
          </p:nvPr>
        </p:nvSpPr>
        <p:spPr/>
        <p:txBody>
          <a:bodyPr/>
          <a:lstStyle/>
          <a:p>
            <a:pPr>
              <a:defRPr/>
            </a:pPr>
            <a:endParaRPr lang="en-US"/>
          </a:p>
        </p:txBody>
      </p:sp>
      <p:sp>
        <p:nvSpPr>
          <p:cNvPr id="6" name="Content Placeholder 5">
            <a:extLst>
              <a:ext uri="{FF2B5EF4-FFF2-40B4-BE49-F238E27FC236}">
                <a16:creationId xmlns:a16="http://schemas.microsoft.com/office/drawing/2014/main" id="{9A0FC999-0C28-4EC2-93BE-6C8EDAE92B8B}"/>
              </a:ext>
            </a:extLst>
          </p:cNvPr>
          <p:cNvSpPr>
            <a:spLocks noGrp="1"/>
          </p:cNvSpPr>
          <p:nvPr>
            <p:ph idx="1"/>
          </p:nvPr>
        </p:nvSpPr>
        <p:spPr/>
        <p:txBody>
          <a:bodyPr/>
          <a:lstStyle/>
          <a:p>
            <a:pPr>
              <a:defRPr/>
            </a:pPr>
            <a:endParaRPr lang="en-US"/>
          </a:p>
        </p:txBody>
      </p:sp>
      <p:sp>
        <p:nvSpPr>
          <p:cNvPr id="4" name="Footer Placeholder 3">
            <a:extLst>
              <a:ext uri="{FF2B5EF4-FFF2-40B4-BE49-F238E27FC236}">
                <a16:creationId xmlns:a16="http://schemas.microsoft.com/office/drawing/2014/main" id="{EB982796-7826-43B2-873C-5FD45A7FB0C0}"/>
              </a:ext>
            </a:extLst>
          </p:cNvPr>
          <p:cNvSpPr>
            <a:spLocks noGrp="1"/>
          </p:cNvSpPr>
          <p:nvPr>
            <p:ph type="ftr" sz="quarter" idx="4294967295"/>
          </p:nvPr>
        </p:nvSpPr>
        <p:spPr>
          <a:xfrm>
            <a:off x="0" y="6245225"/>
            <a:ext cx="2895600" cy="476250"/>
          </a:xfrm>
          <a:prstGeom prst="rect">
            <a:avLst/>
          </a:prstGeom>
        </p:spPr>
        <p:txBody>
          <a:bodyPr/>
          <a:lstStyle/>
          <a:p>
            <a:pPr>
              <a:defRPr/>
            </a:pPr>
            <a:r>
              <a:rPr lang="en-US"/>
              <a:t>Copyright Bale/Doneen Paradigm</a:t>
            </a:r>
          </a:p>
        </p:txBody>
      </p:sp>
      <p:pic>
        <p:nvPicPr>
          <p:cNvPr id="64517" name="Picture 1">
            <a:extLst>
              <a:ext uri="{FF2B5EF4-FFF2-40B4-BE49-F238E27FC236}">
                <a16:creationId xmlns:a16="http://schemas.microsoft.com/office/drawing/2014/main" id="{9BD17BA2-4D52-4D72-A60A-8B2A6B981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01866E4-8B75-49B4-8525-B6437A3FC1A5}"/>
              </a:ext>
            </a:extLst>
          </p:cNvPr>
          <p:cNvSpPr/>
          <p:nvPr/>
        </p:nvSpPr>
        <p:spPr>
          <a:xfrm>
            <a:off x="3530875" y="3990975"/>
            <a:ext cx="1369738" cy="1052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Oral </a:t>
            </a:r>
          </a:p>
          <a:p>
            <a:pPr algn="ctr"/>
            <a:r>
              <a:rPr lang="en-US" b="1" dirty="0"/>
              <a:t>Health</a:t>
            </a:r>
          </a:p>
        </p:txBody>
      </p:sp>
      <p:sp>
        <p:nvSpPr>
          <p:cNvPr id="8" name="Rectangle 7">
            <a:extLst>
              <a:ext uri="{FF2B5EF4-FFF2-40B4-BE49-F238E27FC236}">
                <a16:creationId xmlns:a16="http://schemas.microsoft.com/office/drawing/2014/main" id="{9E2D647D-33E5-46AA-942F-8959DC7FFD7B}"/>
              </a:ext>
            </a:extLst>
          </p:cNvPr>
          <p:cNvSpPr/>
          <p:nvPr/>
        </p:nvSpPr>
        <p:spPr>
          <a:xfrm>
            <a:off x="70400" y="3818867"/>
            <a:ext cx="152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Airway</a:t>
            </a:r>
          </a:p>
          <a:p>
            <a:pPr algn="ctr"/>
            <a:r>
              <a:rPr lang="en-US" b="1" dirty="0"/>
              <a:t>Sleep</a:t>
            </a:r>
          </a:p>
        </p:txBody>
      </p:sp>
    </p:spTree>
    <p:extLst>
      <p:ext uri="{BB962C8B-B14F-4D97-AF65-F5344CB8AC3E}">
        <p14:creationId xmlns:p14="http://schemas.microsoft.com/office/powerpoint/2010/main" val="26002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dirty="0"/>
              <a:t>Endodontic Therapy and Incident CVD </a:t>
            </a:r>
            <a:br>
              <a:rPr lang="en-US" dirty="0"/>
            </a:br>
            <a:r>
              <a:rPr lang="en-US" dirty="0"/>
              <a:t>in the ARIC Trial</a:t>
            </a:r>
          </a:p>
        </p:txBody>
      </p:sp>
      <p:sp>
        <p:nvSpPr>
          <p:cNvPr id="3" name="Content Placeholder 2">
            <a:extLst>
              <a:ext uri="{FF2B5EF4-FFF2-40B4-BE49-F238E27FC236}">
                <a16:creationId xmlns:a16="http://schemas.microsoft.com/office/drawing/2014/main" id="{3A7D00BD-51F1-42ED-AF52-811080DB9A6D}"/>
              </a:ext>
            </a:extLst>
          </p:cNvPr>
          <p:cNvSpPr>
            <a:spLocks noGrp="1"/>
          </p:cNvSpPr>
          <p:nvPr>
            <p:ph idx="1"/>
          </p:nvPr>
        </p:nvSpPr>
        <p:spPr>
          <a:xfrm>
            <a:off x="628650" y="1038796"/>
            <a:ext cx="7886700" cy="4928381"/>
          </a:xfrm>
        </p:spPr>
        <p:txBody>
          <a:bodyPr>
            <a:normAutofit/>
          </a:bodyPr>
          <a:lstStyle/>
          <a:p>
            <a:pPr marL="0" indent="0" algn="ctr">
              <a:buNone/>
            </a:pPr>
            <a:r>
              <a:rPr lang="en-US" sz="2200" b="1" dirty="0"/>
              <a:t>What is the ARIC Trial?</a:t>
            </a:r>
          </a:p>
          <a:p>
            <a:pPr marL="0" indent="0" algn="ctr">
              <a:buNone/>
            </a:pPr>
            <a:r>
              <a:rPr lang="en-US" sz="2200" b="1" dirty="0"/>
              <a:t> </a:t>
            </a:r>
          </a:p>
          <a:p>
            <a:pPr marL="0" indent="0" algn="ctr">
              <a:buNone/>
            </a:pPr>
            <a:r>
              <a:rPr lang="en-US" dirty="0"/>
              <a:t>Enrolled approximately 16,000 adults from four U.S. communities and has monitored them for 30 years. </a:t>
            </a:r>
          </a:p>
          <a:p>
            <a:pPr marL="0" indent="0" algn="ctr">
              <a:buNone/>
            </a:pPr>
            <a:endParaRPr lang="en-US" dirty="0"/>
          </a:p>
          <a:p>
            <a:pPr marL="0" indent="0" algn="ctr">
              <a:buNone/>
            </a:pPr>
            <a:r>
              <a:rPr lang="en-US" dirty="0"/>
              <a:t>The NHLBI study helped assess rates of heart attack, hospitalizations from heart failure, and deaths due to heart disease in over 400,000 adults.</a:t>
            </a:r>
          </a:p>
          <a:p>
            <a:pPr marL="0" indent="0" algn="ctr">
              <a:buNone/>
            </a:pPr>
            <a:endParaRPr lang="en-US" dirty="0"/>
          </a:p>
          <a:p>
            <a:pPr marL="0" indent="0" algn="ctr">
              <a:buNone/>
            </a:pPr>
            <a:r>
              <a:rPr lang="en-US" dirty="0"/>
              <a:t>Findings have shaped clinical guidelines that are now used to treat coronary heart disease, diabetes, stroke, and chronic kidney disease and has led to more than 1,800 published articles.</a:t>
            </a:r>
          </a:p>
          <a:p>
            <a:pPr algn="ctr"/>
            <a:endParaRPr lang="en-US" dirty="0"/>
          </a:p>
          <a:p>
            <a:pPr marL="0" indent="0" algn="ctr">
              <a:buNone/>
            </a:pPr>
            <a:endParaRPr lang="en-US" dirty="0"/>
          </a:p>
        </p:txBody>
      </p:sp>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spTree>
    <p:extLst>
      <p:ext uri="{BB962C8B-B14F-4D97-AF65-F5344CB8AC3E}">
        <p14:creationId xmlns:p14="http://schemas.microsoft.com/office/powerpoint/2010/main" val="2671940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b="1" dirty="0"/>
              <a:t>Endodontic Therapy and Incident CVD </a:t>
            </a:r>
            <a:br>
              <a:rPr lang="en-US" b="1" dirty="0"/>
            </a:br>
            <a:r>
              <a:rPr lang="en-US" b="1" dirty="0"/>
              <a:t>in the ARIC Trial</a:t>
            </a:r>
          </a:p>
        </p:txBody>
      </p:sp>
      <p:sp>
        <p:nvSpPr>
          <p:cNvPr id="3" name="Content Placeholder 2">
            <a:extLst>
              <a:ext uri="{FF2B5EF4-FFF2-40B4-BE49-F238E27FC236}">
                <a16:creationId xmlns:a16="http://schemas.microsoft.com/office/drawing/2014/main" id="{3A7D00BD-51F1-42ED-AF52-811080DB9A6D}"/>
              </a:ext>
            </a:extLst>
          </p:cNvPr>
          <p:cNvSpPr>
            <a:spLocks noGrp="1"/>
          </p:cNvSpPr>
          <p:nvPr>
            <p:ph idx="1"/>
          </p:nvPr>
        </p:nvSpPr>
        <p:spPr>
          <a:xfrm>
            <a:off x="628650" y="1047750"/>
            <a:ext cx="7886700" cy="4827855"/>
          </a:xfrm>
        </p:spPr>
        <p:txBody>
          <a:bodyPr>
            <a:normAutofit/>
          </a:bodyPr>
          <a:lstStyle/>
          <a:p>
            <a:pPr marL="0" indent="0" algn="ctr">
              <a:buNone/>
            </a:pPr>
            <a:r>
              <a:rPr lang="en-US" dirty="0"/>
              <a:t>ABSTRACTS CAN BE MISLEADING!</a:t>
            </a:r>
          </a:p>
          <a:p>
            <a:pPr marL="0" indent="0" algn="ctr">
              <a:buNone/>
            </a:pPr>
            <a:endParaRPr lang="en-US" dirty="0"/>
          </a:p>
          <a:p>
            <a:pPr marL="0" indent="0" algn="ctr">
              <a:buNone/>
            </a:pPr>
            <a:r>
              <a:rPr lang="en-US" dirty="0"/>
              <a:t>ARIC participants who completed the dental ancillary study exam: </a:t>
            </a:r>
          </a:p>
          <a:p>
            <a:pPr marL="0" indent="0" algn="ctr">
              <a:buNone/>
            </a:pPr>
            <a:r>
              <a:rPr lang="en-US" dirty="0"/>
              <a:t>Participants were followed through 2013 for CHD, stroke, and HF and 2011 for VTE. </a:t>
            </a:r>
          </a:p>
          <a:p>
            <a:pPr marL="0" indent="0" algn="ctr">
              <a:buNone/>
            </a:pPr>
            <a:endParaRPr lang="en-US" dirty="0"/>
          </a:p>
          <a:p>
            <a:pPr marL="0" indent="0" algn="ctr">
              <a:buNone/>
            </a:pPr>
            <a:r>
              <a:rPr lang="en-US" dirty="0"/>
              <a:t>Over a median of 15.8 years of follow-up, there were 506 incident CHD events, 311 IS events, 739 HF events, and 219 VTE events. </a:t>
            </a:r>
          </a:p>
          <a:p>
            <a:pPr marL="0" indent="0" algn="ctr">
              <a:buNone/>
            </a:pPr>
            <a:endParaRPr lang="en-US" dirty="0"/>
          </a:p>
          <a:p>
            <a:pPr marL="0" indent="0" algn="ctr">
              <a:buNone/>
            </a:pPr>
            <a:r>
              <a:rPr lang="en-US" dirty="0"/>
              <a:t>Conclusions: Our results </a:t>
            </a:r>
            <a:r>
              <a:rPr lang="en-US" b="1" dirty="0"/>
              <a:t>do not support </a:t>
            </a:r>
            <a:r>
              <a:rPr lang="en-US" dirty="0"/>
              <a:t>an independent association between ET and development of CHD, IS, HF, or VTE.</a:t>
            </a:r>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spTree>
    <p:extLst>
      <p:ext uri="{BB962C8B-B14F-4D97-AF65-F5344CB8AC3E}">
        <p14:creationId xmlns:p14="http://schemas.microsoft.com/office/powerpoint/2010/main" val="320105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b="1" dirty="0"/>
              <a:t>Endodontic Therapy and Incident CVD </a:t>
            </a:r>
            <a:br>
              <a:rPr lang="en-US" b="1" dirty="0"/>
            </a:br>
            <a:r>
              <a:rPr lang="en-US" b="1" dirty="0"/>
              <a:t>in the ARIC Trial</a:t>
            </a:r>
          </a:p>
        </p:txBody>
      </p:sp>
      <p:sp>
        <p:nvSpPr>
          <p:cNvPr id="3" name="Content Placeholder 2">
            <a:extLst>
              <a:ext uri="{FF2B5EF4-FFF2-40B4-BE49-F238E27FC236}">
                <a16:creationId xmlns:a16="http://schemas.microsoft.com/office/drawing/2014/main" id="{3A7D00BD-51F1-42ED-AF52-811080DB9A6D}"/>
              </a:ext>
            </a:extLst>
          </p:cNvPr>
          <p:cNvSpPr>
            <a:spLocks noGrp="1"/>
          </p:cNvSpPr>
          <p:nvPr>
            <p:ph idx="1"/>
          </p:nvPr>
        </p:nvSpPr>
        <p:spPr>
          <a:xfrm>
            <a:off x="628650" y="928468"/>
            <a:ext cx="8346538" cy="4947137"/>
          </a:xfrm>
        </p:spPr>
        <p:txBody>
          <a:bodyPr>
            <a:normAutofit/>
          </a:bodyPr>
          <a:lstStyle/>
          <a:p>
            <a:pPr marL="0" indent="0" algn="ctr">
              <a:buNone/>
            </a:pPr>
            <a:endParaRPr lang="en-US" dirty="0"/>
          </a:p>
          <a:p>
            <a:pPr marL="0" indent="0" algn="ctr">
              <a:buNone/>
            </a:pPr>
            <a:endParaRPr lang="en-US" sz="2400" dirty="0"/>
          </a:p>
          <a:p>
            <a:pPr marL="0" indent="0" algn="ctr">
              <a:buNone/>
            </a:pPr>
            <a:endParaRPr lang="en-US" sz="2400" dirty="0"/>
          </a:p>
          <a:p>
            <a:pPr marL="0" indent="0" algn="ctr">
              <a:buNone/>
            </a:pPr>
            <a:r>
              <a:rPr lang="en-US" sz="2400" dirty="0"/>
              <a:t>So – we will likely hear or read a statement that:</a:t>
            </a:r>
          </a:p>
          <a:p>
            <a:pPr marL="0" indent="0" algn="ctr">
              <a:buNone/>
            </a:pPr>
            <a:r>
              <a:rPr lang="en-US" sz="2400" dirty="0"/>
              <a:t> </a:t>
            </a:r>
            <a:r>
              <a:rPr lang="en-US" sz="2400" b="1" dirty="0"/>
              <a:t>‘the ARIC trial does NOT support a relationship between endodontic disease and coronary artery disease’</a:t>
            </a:r>
          </a:p>
          <a:p>
            <a:pPr marL="0" indent="0" algn="ctr">
              <a:buNone/>
            </a:pPr>
            <a:endParaRPr lang="en-US" sz="2400" dirty="0"/>
          </a:p>
          <a:p>
            <a:pPr marL="0" indent="0" algn="ctr">
              <a:buNone/>
            </a:pPr>
            <a:r>
              <a:rPr lang="en-US" sz="2400" dirty="0"/>
              <a:t>It is important to be aware of the misleading </a:t>
            </a:r>
          </a:p>
          <a:p>
            <a:pPr marL="0" indent="0" algn="ctr">
              <a:buNone/>
            </a:pPr>
            <a:r>
              <a:rPr lang="en-US" sz="2400" dirty="0"/>
              <a:t>Information in this analysis</a:t>
            </a:r>
          </a:p>
        </p:txBody>
      </p:sp>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spTree>
    <p:extLst>
      <p:ext uri="{BB962C8B-B14F-4D97-AF65-F5344CB8AC3E}">
        <p14:creationId xmlns:p14="http://schemas.microsoft.com/office/powerpoint/2010/main" val="3000325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dirty="0"/>
              <a:t>Endodontic Therapy and Incident CVD </a:t>
            </a:r>
            <a:br>
              <a:rPr lang="en-US" dirty="0"/>
            </a:br>
            <a:r>
              <a:rPr lang="en-US" dirty="0"/>
              <a:t>in the ARIC Trial</a:t>
            </a:r>
          </a:p>
        </p:txBody>
      </p:sp>
      <p:sp>
        <p:nvSpPr>
          <p:cNvPr id="3" name="Content Placeholder 2">
            <a:extLst>
              <a:ext uri="{FF2B5EF4-FFF2-40B4-BE49-F238E27FC236}">
                <a16:creationId xmlns:a16="http://schemas.microsoft.com/office/drawing/2014/main" id="{3A7D00BD-51F1-42ED-AF52-811080DB9A6D}"/>
              </a:ext>
            </a:extLst>
          </p:cNvPr>
          <p:cNvSpPr>
            <a:spLocks noGrp="1"/>
          </p:cNvSpPr>
          <p:nvPr>
            <p:ph idx="1"/>
          </p:nvPr>
        </p:nvSpPr>
        <p:spPr>
          <a:xfrm>
            <a:off x="628650" y="928468"/>
            <a:ext cx="7886700" cy="4947137"/>
          </a:xfrm>
        </p:spPr>
        <p:txBody>
          <a:bodyPr/>
          <a:lstStyle/>
          <a:p>
            <a:pPr marL="0" indent="0" algn="ctr">
              <a:buNone/>
            </a:pPr>
            <a:endParaRPr lang="en-US" dirty="0"/>
          </a:p>
          <a:p>
            <a:pPr marL="0" indent="0" algn="ctr">
              <a:buNone/>
            </a:pPr>
            <a:r>
              <a:rPr lang="en-US" dirty="0"/>
              <a:t>The exposure of interest was self-reported history of root canal treatment, which was assessed as part of the D-ARIC study during visit 4 (1996–1998). </a:t>
            </a:r>
          </a:p>
          <a:p>
            <a:pPr marL="0" indent="0" algn="ctr">
              <a:buNone/>
            </a:pPr>
            <a:endParaRPr lang="en-US" dirty="0"/>
          </a:p>
          <a:p>
            <a:pPr marL="0" indent="0" algn="ctr">
              <a:buNone/>
            </a:pPr>
            <a:r>
              <a:rPr lang="en-US" dirty="0"/>
              <a:t>Exposure was classified according to responses to the questions, “Have you ever had root canal therapy?” and “If you have had root canal therapy”, “Have you had more than one?” </a:t>
            </a:r>
          </a:p>
          <a:p>
            <a:pPr marL="0" indent="0" algn="ctr">
              <a:buNone/>
            </a:pPr>
            <a:endParaRPr lang="en-US" dirty="0"/>
          </a:p>
          <a:p>
            <a:pPr marL="0" indent="0" algn="ctr">
              <a:buNone/>
            </a:pPr>
            <a:r>
              <a:rPr lang="en-US" dirty="0"/>
              <a:t>Exposure was divided as: </a:t>
            </a:r>
          </a:p>
          <a:p>
            <a:pPr marL="0" indent="0" algn="ctr">
              <a:buNone/>
            </a:pPr>
            <a:r>
              <a:rPr lang="en-US" dirty="0"/>
              <a:t>multiple root canals, one root canal, and no root canals. </a:t>
            </a:r>
          </a:p>
          <a:p>
            <a:pPr marL="0" indent="0" algn="ctr">
              <a:buNone/>
            </a:pPr>
            <a:endParaRPr lang="en-US" dirty="0"/>
          </a:p>
          <a:p>
            <a:pPr marL="0" indent="0" algn="ctr">
              <a:buNone/>
            </a:pPr>
            <a:r>
              <a:rPr lang="en-US" dirty="0"/>
              <a:t>Participants whose ET status was unknown were excluded</a:t>
            </a:r>
          </a:p>
        </p:txBody>
      </p:sp>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spTree>
    <p:extLst>
      <p:ext uri="{BB962C8B-B14F-4D97-AF65-F5344CB8AC3E}">
        <p14:creationId xmlns:p14="http://schemas.microsoft.com/office/powerpoint/2010/main" val="2029546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b="1" dirty="0"/>
              <a:t>Endodontic Therapy and Incident CVD </a:t>
            </a:r>
            <a:br>
              <a:rPr lang="en-US" b="1" dirty="0"/>
            </a:br>
            <a:r>
              <a:rPr lang="en-US" b="1" dirty="0"/>
              <a:t>in the ARIC Trial</a:t>
            </a:r>
          </a:p>
        </p:txBody>
      </p:sp>
      <p:sp>
        <p:nvSpPr>
          <p:cNvPr id="3" name="Content Placeholder 2">
            <a:extLst>
              <a:ext uri="{FF2B5EF4-FFF2-40B4-BE49-F238E27FC236}">
                <a16:creationId xmlns:a16="http://schemas.microsoft.com/office/drawing/2014/main" id="{3A7D00BD-51F1-42ED-AF52-811080DB9A6D}"/>
              </a:ext>
            </a:extLst>
          </p:cNvPr>
          <p:cNvSpPr>
            <a:spLocks noGrp="1"/>
          </p:cNvSpPr>
          <p:nvPr>
            <p:ph idx="1"/>
          </p:nvPr>
        </p:nvSpPr>
        <p:spPr>
          <a:xfrm>
            <a:off x="628650" y="928468"/>
            <a:ext cx="7886700" cy="4947137"/>
          </a:xfrm>
        </p:spPr>
        <p:txBody>
          <a:bodyPr/>
          <a:lstStyle/>
          <a:p>
            <a:pPr marL="0" indent="0" algn="ctr">
              <a:buNone/>
            </a:pPr>
            <a:endParaRPr lang="en-US" dirty="0"/>
          </a:p>
          <a:p>
            <a:pPr marL="0" indent="0" algn="ctr">
              <a:buNone/>
            </a:pPr>
            <a:r>
              <a:rPr lang="en-US" sz="2800" dirty="0"/>
              <a:t>What is the value of this trial?</a:t>
            </a:r>
          </a:p>
          <a:p>
            <a:pPr marL="0" indent="0" algn="ctr">
              <a:buNone/>
            </a:pPr>
            <a:endParaRPr lang="en-US" sz="2800" dirty="0"/>
          </a:p>
          <a:p>
            <a:pPr marL="0" indent="0" algn="ctr">
              <a:buNone/>
            </a:pPr>
            <a:r>
              <a:rPr lang="en-US" sz="2800" dirty="0"/>
              <a:t>This trial provides more insight into </a:t>
            </a:r>
            <a:r>
              <a:rPr lang="en-US" sz="2800" i="1" dirty="0"/>
              <a:t>who</a:t>
            </a:r>
            <a:r>
              <a:rPr lang="en-US" sz="2800" dirty="0"/>
              <a:t> is getting endodontic therapy than who has Endodontic Disease!  </a:t>
            </a:r>
          </a:p>
          <a:p>
            <a:pPr marL="0" indent="0" algn="ctr">
              <a:buNone/>
            </a:pPr>
            <a:endParaRPr lang="en-US" sz="2800" dirty="0"/>
          </a:p>
          <a:p>
            <a:pPr marL="0" indent="0" algn="ctr">
              <a:buNone/>
            </a:pPr>
            <a:r>
              <a:rPr lang="en-US" sz="2800" dirty="0"/>
              <a:t>Endodontic Therapy (root canals) can NOT be used as surrogate marker for endodontic dx.</a:t>
            </a:r>
          </a:p>
          <a:p>
            <a:pPr marL="0" indent="0" algn="ctr">
              <a:buNone/>
            </a:pPr>
            <a:endParaRPr lang="en-US" sz="2800" dirty="0"/>
          </a:p>
          <a:p>
            <a:pPr marL="0" indent="0" algn="ctr">
              <a:buNone/>
            </a:pPr>
            <a:endParaRPr lang="en-US" dirty="0"/>
          </a:p>
        </p:txBody>
      </p:sp>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spTree>
    <p:extLst>
      <p:ext uri="{BB962C8B-B14F-4D97-AF65-F5344CB8AC3E}">
        <p14:creationId xmlns:p14="http://schemas.microsoft.com/office/powerpoint/2010/main" val="9880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b="1" dirty="0"/>
              <a:t>Endodontic Therapy and Incident CVD </a:t>
            </a:r>
            <a:br>
              <a:rPr lang="en-US" b="1" dirty="0"/>
            </a:br>
            <a:r>
              <a:rPr lang="en-US" b="1" dirty="0"/>
              <a:t>in the ARIC Trial</a:t>
            </a:r>
          </a:p>
        </p:txBody>
      </p:sp>
      <p:pic>
        <p:nvPicPr>
          <p:cNvPr id="5" name="Content Placeholder 4">
            <a:extLst>
              <a:ext uri="{FF2B5EF4-FFF2-40B4-BE49-F238E27FC236}">
                <a16:creationId xmlns:a16="http://schemas.microsoft.com/office/drawing/2014/main" id="{CD202B93-60B0-4C57-A26D-77C8C4D09149}"/>
              </a:ext>
            </a:extLst>
          </p:cNvPr>
          <p:cNvPicPr>
            <a:picLocks noGrp="1" noChangeAspect="1"/>
          </p:cNvPicPr>
          <p:nvPr>
            <p:ph idx="1"/>
          </p:nvPr>
        </p:nvPicPr>
        <p:blipFill>
          <a:blip r:embed="rId2"/>
          <a:stretch>
            <a:fillRect/>
          </a:stretch>
        </p:blipFill>
        <p:spPr>
          <a:xfrm>
            <a:off x="689610" y="1335717"/>
            <a:ext cx="7886700" cy="4469406"/>
          </a:xfrm>
          <a:prstGeom prst="rect">
            <a:avLst/>
          </a:prstGeom>
        </p:spPr>
      </p:pic>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sp>
        <p:nvSpPr>
          <p:cNvPr id="6" name="TextBox 5">
            <a:extLst>
              <a:ext uri="{FF2B5EF4-FFF2-40B4-BE49-F238E27FC236}">
                <a16:creationId xmlns:a16="http://schemas.microsoft.com/office/drawing/2014/main" id="{D7BC2D11-E1D0-4C3C-BB15-8CCDC260A822}"/>
              </a:ext>
            </a:extLst>
          </p:cNvPr>
          <p:cNvSpPr txBox="1"/>
          <p:nvPr/>
        </p:nvSpPr>
        <p:spPr>
          <a:xfrm>
            <a:off x="1256714" y="966385"/>
            <a:ext cx="6824945" cy="369332"/>
          </a:xfrm>
          <a:prstGeom prst="rect">
            <a:avLst/>
          </a:prstGeom>
          <a:noFill/>
        </p:spPr>
        <p:txBody>
          <a:bodyPr wrap="none" rtlCol="0">
            <a:spAutoFit/>
          </a:bodyPr>
          <a:lstStyle/>
          <a:p>
            <a:r>
              <a:rPr lang="en-US" dirty="0"/>
              <a:t>Might this be a bigger lesson – who is actually getting treatment?</a:t>
            </a:r>
          </a:p>
        </p:txBody>
      </p:sp>
      <p:sp>
        <p:nvSpPr>
          <p:cNvPr id="7" name="Rectangle 6">
            <a:extLst>
              <a:ext uri="{FF2B5EF4-FFF2-40B4-BE49-F238E27FC236}">
                <a16:creationId xmlns:a16="http://schemas.microsoft.com/office/drawing/2014/main" id="{232E917D-DF42-4920-80CE-312B814D7989}"/>
              </a:ext>
            </a:extLst>
          </p:cNvPr>
          <p:cNvSpPr/>
          <p:nvPr/>
        </p:nvSpPr>
        <p:spPr>
          <a:xfrm>
            <a:off x="1062341" y="1800665"/>
            <a:ext cx="7317314" cy="362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trial analysis isn’t about endodontic disease at all – it is really about who is getting endodontic therapy (</a:t>
            </a:r>
            <a:r>
              <a:rPr lang="en-US" dirty="0" err="1"/>
              <a:t>ie</a:t>
            </a:r>
            <a:r>
              <a:rPr lang="en-US" dirty="0"/>
              <a:t> Root Canals) – </a:t>
            </a:r>
          </a:p>
          <a:p>
            <a:pPr algn="ctr"/>
            <a:endParaRPr lang="en-US" dirty="0"/>
          </a:p>
          <a:p>
            <a:pPr algn="ctr"/>
            <a:r>
              <a:rPr lang="en-US" dirty="0"/>
              <a:t>91.6% were white</a:t>
            </a:r>
          </a:p>
          <a:p>
            <a:pPr algn="ctr"/>
            <a:r>
              <a:rPr lang="en-US" dirty="0"/>
              <a:t>66.7% had a bachelors degree or higher vs 6% with H.S or less</a:t>
            </a:r>
          </a:p>
          <a:p>
            <a:pPr algn="ctr"/>
            <a:r>
              <a:rPr lang="en-US" dirty="0"/>
              <a:t>66.7% had incomes &gt;$35,000 per year</a:t>
            </a:r>
          </a:p>
          <a:p>
            <a:pPr algn="ctr"/>
            <a:r>
              <a:rPr lang="en-US" dirty="0"/>
              <a:t>Only 5% of ET patients had elevated BMI’s</a:t>
            </a:r>
          </a:p>
          <a:p>
            <a:pPr algn="ctr"/>
            <a:r>
              <a:rPr lang="en-US" dirty="0"/>
              <a:t>Only 12% of ET patients were current smokers.</a:t>
            </a:r>
          </a:p>
          <a:p>
            <a:pPr algn="ctr"/>
            <a:endParaRPr lang="en-US" dirty="0"/>
          </a:p>
          <a:p>
            <a:pPr algn="ctr"/>
            <a:r>
              <a:rPr lang="en-US" dirty="0"/>
              <a:t>Those with past ET were more likely to have medical insurance, a current dentist, and visit the dentist regularly.</a:t>
            </a:r>
          </a:p>
          <a:p>
            <a:pPr algn="ctr"/>
            <a:endParaRPr lang="en-US" dirty="0"/>
          </a:p>
        </p:txBody>
      </p:sp>
    </p:spTree>
    <p:extLst>
      <p:ext uri="{BB962C8B-B14F-4D97-AF65-F5344CB8AC3E}">
        <p14:creationId xmlns:p14="http://schemas.microsoft.com/office/powerpoint/2010/main" val="249544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b="1" dirty="0"/>
              <a:t>Endodontic Therapy and Incident CVD </a:t>
            </a:r>
            <a:br>
              <a:rPr lang="en-US" b="1" dirty="0"/>
            </a:br>
            <a:r>
              <a:rPr lang="en-US" b="1" dirty="0"/>
              <a:t>in the ARIC Trial</a:t>
            </a:r>
          </a:p>
        </p:txBody>
      </p:sp>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pic>
        <p:nvPicPr>
          <p:cNvPr id="5" name="Picture 4">
            <a:extLst>
              <a:ext uri="{FF2B5EF4-FFF2-40B4-BE49-F238E27FC236}">
                <a16:creationId xmlns:a16="http://schemas.microsoft.com/office/drawing/2014/main" id="{95827B2D-3FF6-460C-8DFA-74EA45186F7B}"/>
              </a:ext>
            </a:extLst>
          </p:cNvPr>
          <p:cNvPicPr>
            <a:picLocks noChangeAspect="1"/>
          </p:cNvPicPr>
          <p:nvPr/>
        </p:nvPicPr>
        <p:blipFill>
          <a:blip r:embed="rId2"/>
          <a:stretch>
            <a:fillRect/>
          </a:stretch>
        </p:blipFill>
        <p:spPr>
          <a:xfrm>
            <a:off x="825010" y="1436095"/>
            <a:ext cx="7690340" cy="2504011"/>
          </a:xfrm>
          <a:prstGeom prst="rect">
            <a:avLst/>
          </a:prstGeom>
        </p:spPr>
      </p:pic>
      <p:sp>
        <p:nvSpPr>
          <p:cNvPr id="8" name="Arrow: Right 7">
            <a:extLst>
              <a:ext uri="{FF2B5EF4-FFF2-40B4-BE49-F238E27FC236}">
                <a16:creationId xmlns:a16="http://schemas.microsoft.com/office/drawing/2014/main" id="{D6CB8700-3E8C-4D29-84EC-5D55FEEB14C6}"/>
              </a:ext>
            </a:extLst>
          </p:cNvPr>
          <p:cNvSpPr/>
          <p:nvPr/>
        </p:nvSpPr>
        <p:spPr>
          <a:xfrm rot="18677043">
            <a:off x="6275535" y="390785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A81FE3-3AB3-4C51-BC9A-BE1D5C05B01C}"/>
              </a:ext>
            </a:extLst>
          </p:cNvPr>
          <p:cNvSpPr/>
          <p:nvPr/>
        </p:nvSpPr>
        <p:spPr>
          <a:xfrm>
            <a:off x="568923" y="3940106"/>
            <a:ext cx="5939729" cy="205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How can they appropriately make this leap?</a:t>
            </a:r>
          </a:p>
          <a:p>
            <a:pPr algn="ctr"/>
            <a:r>
              <a:rPr lang="en-US" dirty="0"/>
              <a:t>“</a:t>
            </a:r>
            <a:r>
              <a:rPr lang="en-US" dirty="0" err="1"/>
              <a:t>Endodonic</a:t>
            </a:r>
            <a:r>
              <a:rPr lang="en-US" dirty="0"/>
              <a:t> infection (EI) and apical periodontitis (AP) is treated through root canal or endodontic treatment (ET)” – therefore …</a:t>
            </a:r>
          </a:p>
          <a:p>
            <a:pPr algn="ctr"/>
            <a:r>
              <a:rPr lang="en-US" b="1" i="1" dirty="0"/>
              <a:t>“One way to estimate history of EI/AP is through </a:t>
            </a:r>
          </a:p>
          <a:p>
            <a:pPr algn="ctr"/>
            <a:r>
              <a:rPr lang="en-US" b="1" i="1" dirty="0"/>
              <a:t>self-reported previous ET”</a:t>
            </a:r>
          </a:p>
        </p:txBody>
      </p:sp>
    </p:spTree>
    <p:extLst>
      <p:ext uri="{BB962C8B-B14F-4D97-AF65-F5344CB8AC3E}">
        <p14:creationId xmlns:p14="http://schemas.microsoft.com/office/powerpoint/2010/main" val="69768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2F8D4-FF49-40C5-B18E-DCF5FADAD9CC}"/>
              </a:ext>
            </a:extLst>
          </p:cNvPr>
          <p:cNvPicPr>
            <a:picLocks noChangeAspect="1"/>
          </p:cNvPicPr>
          <p:nvPr/>
        </p:nvPicPr>
        <p:blipFill>
          <a:blip r:embed="rId2"/>
          <a:stretch>
            <a:fillRect/>
          </a:stretch>
        </p:blipFill>
        <p:spPr>
          <a:xfrm>
            <a:off x="525134" y="68130"/>
            <a:ext cx="8515350" cy="3712654"/>
          </a:xfrm>
          <a:prstGeom prst="rect">
            <a:avLst/>
          </a:prstGeom>
        </p:spPr>
      </p:pic>
      <p:sp>
        <p:nvSpPr>
          <p:cNvPr id="7" name="Rectangle 6">
            <a:extLst>
              <a:ext uri="{FF2B5EF4-FFF2-40B4-BE49-F238E27FC236}">
                <a16:creationId xmlns:a16="http://schemas.microsoft.com/office/drawing/2014/main" id="{2BF6A237-D013-42D7-A77A-E393FDB313F3}"/>
              </a:ext>
            </a:extLst>
          </p:cNvPr>
          <p:cNvSpPr/>
          <p:nvPr/>
        </p:nvSpPr>
        <p:spPr>
          <a:xfrm>
            <a:off x="662530" y="3857005"/>
            <a:ext cx="8515349" cy="2339102"/>
          </a:xfrm>
          <a:prstGeom prst="rect">
            <a:avLst/>
          </a:prstGeom>
        </p:spPr>
        <p:txBody>
          <a:bodyPr wrap="square">
            <a:spAutoFit/>
          </a:bodyPr>
          <a:lstStyle/>
          <a:p>
            <a:r>
              <a:rPr lang="en-US" sz="2000" u="sng" dirty="0"/>
              <a:t>Questions that are discussed in the March newsletter - </a:t>
            </a:r>
          </a:p>
          <a:p>
            <a:r>
              <a:rPr lang="en-US" dirty="0"/>
              <a:t>1. Coronavirus: How Worried Should You Be?</a:t>
            </a:r>
          </a:p>
          <a:p>
            <a:r>
              <a:rPr lang="en-US" dirty="0"/>
              <a:t>2. What is the new coronavirus and where did it come from?</a:t>
            </a:r>
          </a:p>
          <a:p>
            <a:r>
              <a:rPr lang="en-US" dirty="0"/>
              <a:t>3. What are the symptoms of covid-19 and how likely it is to cause serious illness?</a:t>
            </a:r>
          </a:p>
          <a:p>
            <a:r>
              <a:rPr lang="en-US" dirty="0"/>
              <a:t>4. How does the danger of covid-19 compare to that of the flu?</a:t>
            </a:r>
          </a:p>
          <a:p>
            <a:r>
              <a:rPr lang="en-US" dirty="0"/>
              <a:t>5. How effective is hand washing?</a:t>
            </a:r>
          </a:p>
          <a:p>
            <a:r>
              <a:rPr lang="en-US" dirty="0"/>
              <a:t>6. What else can you do to protect yourself against covid-19?</a:t>
            </a:r>
          </a:p>
          <a:p>
            <a:r>
              <a:rPr lang="en-US" b="1" dirty="0"/>
              <a:t>Through this avenue – BaleDoneen will be providing weekly updates for pts.</a:t>
            </a:r>
          </a:p>
        </p:txBody>
      </p:sp>
    </p:spTree>
    <p:extLst>
      <p:ext uri="{BB962C8B-B14F-4D97-AF65-F5344CB8AC3E}">
        <p14:creationId xmlns:p14="http://schemas.microsoft.com/office/powerpoint/2010/main" val="262349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07FF-9048-48F7-AE81-2FEBE4B38348}"/>
              </a:ext>
            </a:extLst>
          </p:cNvPr>
          <p:cNvSpPr>
            <a:spLocks noGrp="1"/>
          </p:cNvSpPr>
          <p:nvPr>
            <p:ph type="title"/>
          </p:nvPr>
        </p:nvSpPr>
        <p:spPr>
          <a:xfrm>
            <a:off x="628650" y="365127"/>
            <a:ext cx="7886700" cy="263230"/>
          </a:xfrm>
        </p:spPr>
        <p:txBody>
          <a:bodyPr>
            <a:normAutofit fontScale="90000"/>
          </a:bodyPr>
          <a:lstStyle/>
          <a:p>
            <a:pPr algn="ctr"/>
            <a:r>
              <a:rPr lang="en-US" b="1" dirty="0"/>
              <a:t>Endodontic Therapy and Incident CVD </a:t>
            </a:r>
            <a:br>
              <a:rPr lang="en-US" b="1" dirty="0"/>
            </a:br>
            <a:r>
              <a:rPr lang="en-US" b="1" dirty="0"/>
              <a:t>in the ARIC Trial</a:t>
            </a:r>
          </a:p>
        </p:txBody>
      </p:sp>
      <p:sp>
        <p:nvSpPr>
          <p:cNvPr id="3" name="Content Placeholder 2">
            <a:extLst>
              <a:ext uri="{FF2B5EF4-FFF2-40B4-BE49-F238E27FC236}">
                <a16:creationId xmlns:a16="http://schemas.microsoft.com/office/drawing/2014/main" id="{3A7D00BD-51F1-42ED-AF52-811080DB9A6D}"/>
              </a:ext>
            </a:extLst>
          </p:cNvPr>
          <p:cNvSpPr>
            <a:spLocks noGrp="1"/>
          </p:cNvSpPr>
          <p:nvPr>
            <p:ph idx="1"/>
          </p:nvPr>
        </p:nvSpPr>
        <p:spPr>
          <a:xfrm>
            <a:off x="628650" y="928468"/>
            <a:ext cx="7886700" cy="4947137"/>
          </a:xfrm>
        </p:spPr>
        <p:txBody>
          <a:bodyPr/>
          <a:lstStyle/>
          <a:p>
            <a:pPr marL="0" indent="0">
              <a:buNone/>
            </a:pPr>
            <a:r>
              <a:rPr lang="en-US" u="sng" dirty="0"/>
              <a:t>BaleDoneen Take-Away:</a:t>
            </a:r>
          </a:p>
          <a:p>
            <a:pPr marL="457200" indent="-457200">
              <a:buAutoNum type="arabicPeriod"/>
            </a:pPr>
            <a:r>
              <a:rPr lang="en-US" dirty="0"/>
              <a:t>This trial – evaluation of the ARIC patients had absolutely nothing to do with an association of endodontic disease and CAD association. </a:t>
            </a:r>
          </a:p>
          <a:p>
            <a:pPr marL="457200" indent="-457200">
              <a:buAutoNum type="arabicPeriod"/>
            </a:pPr>
            <a:endParaRPr lang="en-US" dirty="0"/>
          </a:p>
          <a:p>
            <a:pPr marL="457200" indent="-457200">
              <a:buAutoNum type="arabicPeriod"/>
            </a:pPr>
            <a:r>
              <a:rPr lang="en-US" dirty="0"/>
              <a:t>The leap that these researchers make is unbelievable – determining that the self-reported history of having a root canal determines the presence or absence of endodontic disease is NOT OK. </a:t>
            </a:r>
          </a:p>
          <a:p>
            <a:pPr marL="457200" indent="-457200">
              <a:buAutoNum type="arabicPeriod"/>
            </a:pPr>
            <a:endParaRPr lang="en-US" dirty="0"/>
          </a:p>
          <a:p>
            <a:pPr marL="457200" indent="-457200">
              <a:buAutoNum type="arabicPeriod"/>
            </a:pPr>
            <a:r>
              <a:rPr lang="en-US" dirty="0"/>
              <a:t>Rather - this trial points out the obvious disparity of the lack of dental care in a very vulnerable group of individuals. </a:t>
            </a:r>
          </a:p>
          <a:p>
            <a:pPr marL="457200" indent="-457200">
              <a:buAutoNum type="arabicPeriod"/>
            </a:pPr>
            <a:endParaRPr lang="en-US" dirty="0"/>
          </a:p>
        </p:txBody>
      </p:sp>
      <p:sp>
        <p:nvSpPr>
          <p:cNvPr id="4" name="TextBox 3">
            <a:extLst>
              <a:ext uri="{FF2B5EF4-FFF2-40B4-BE49-F238E27FC236}">
                <a16:creationId xmlns:a16="http://schemas.microsoft.com/office/drawing/2014/main" id="{0DEF6A6F-B2AE-4722-B4D1-95DF38B331F9}"/>
              </a:ext>
            </a:extLst>
          </p:cNvPr>
          <p:cNvSpPr txBox="1"/>
          <p:nvPr/>
        </p:nvSpPr>
        <p:spPr>
          <a:xfrm>
            <a:off x="581464" y="5967177"/>
            <a:ext cx="6714979" cy="830997"/>
          </a:xfrm>
          <a:prstGeom prst="rect">
            <a:avLst/>
          </a:prstGeom>
          <a:noFill/>
        </p:spPr>
        <p:txBody>
          <a:bodyPr wrap="square" rtlCol="0">
            <a:spAutoFit/>
          </a:bodyPr>
          <a:lstStyle/>
          <a:p>
            <a:pPr algn="ctr"/>
            <a:r>
              <a:rPr lang="en-US" sz="1600" dirty="0">
                <a:solidFill>
                  <a:schemeClr val="accent3"/>
                </a:solidFill>
              </a:rPr>
              <a:t>Cowan, L., </a:t>
            </a:r>
            <a:r>
              <a:rPr lang="en-US" sz="1600" dirty="0" err="1">
                <a:solidFill>
                  <a:schemeClr val="accent3"/>
                </a:solidFill>
              </a:rPr>
              <a:t>Lakshminarayn</a:t>
            </a:r>
            <a:r>
              <a:rPr lang="en-US" sz="1600" dirty="0">
                <a:solidFill>
                  <a:schemeClr val="accent3"/>
                </a:solidFill>
              </a:rPr>
              <a:t>, K., </a:t>
            </a:r>
            <a:r>
              <a:rPr lang="en-US" sz="1600" dirty="0" err="1">
                <a:solidFill>
                  <a:schemeClr val="accent3"/>
                </a:solidFill>
              </a:rPr>
              <a:t>Lutsey</a:t>
            </a:r>
            <a:r>
              <a:rPr lang="en-US" sz="1600" dirty="0">
                <a:solidFill>
                  <a:schemeClr val="accent3"/>
                </a:solidFill>
              </a:rPr>
              <a:t>, P. (2020). Endodontic therapy and incident cardiovascular disease: The atherosclerosis risk in communities (ARIC) study. Public health Dent 2020. </a:t>
            </a:r>
          </a:p>
        </p:txBody>
      </p:sp>
    </p:spTree>
    <p:extLst>
      <p:ext uri="{BB962C8B-B14F-4D97-AF65-F5344CB8AC3E}">
        <p14:creationId xmlns:p14="http://schemas.microsoft.com/office/powerpoint/2010/main" val="403934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A8A3-D9BC-4DDA-852F-2D3AFFFE4A0B}"/>
              </a:ext>
            </a:extLst>
          </p:cNvPr>
          <p:cNvSpPr>
            <a:spLocks noGrp="1"/>
          </p:cNvSpPr>
          <p:nvPr>
            <p:ph type="title"/>
          </p:nvPr>
        </p:nvSpPr>
        <p:spPr/>
        <p:txBody>
          <a:bodyPr/>
          <a:lstStyle/>
          <a:p>
            <a:pPr algn="ctr"/>
            <a:r>
              <a:rPr lang="en-US" dirty="0"/>
              <a:t>Let’s talk about brain health in regard to obstructive sleep apnea</a:t>
            </a:r>
          </a:p>
        </p:txBody>
      </p:sp>
      <p:pic>
        <p:nvPicPr>
          <p:cNvPr id="5" name="Content Placeholder 4" descr="A screenshot of a cell phone&#10;&#10;Description automatically generated">
            <a:extLst>
              <a:ext uri="{FF2B5EF4-FFF2-40B4-BE49-F238E27FC236}">
                <a16:creationId xmlns:a16="http://schemas.microsoft.com/office/drawing/2014/main" id="{03B4C6E8-0805-438C-8FA1-99B7B052450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28739" y="1690689"/>
            <a:ext cx="6630610" cy="4351338"/>
          </a:xfrm>
        </p:spPr>
      </p:pic>
    </p:spTree>
    <p:extLst>
      <p:ext uri="{BB962C8B-B14F-4D97-AF65-F5344CB8AC3E}">
        <p14:creationId xmlns:p14="http://schemas.microsoft.com/office/powerpoint/2010/main" val="4208094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733425" y="612777"/>
            <a:ext cx="7886700" cy="328880"/>
          </a:xfrm>
        </p:spPr>
        <p:txBody>
          <a:bodyPr>
            <a:normAutofit fontScale="90000"/>
          </a:bodyPr>
          <a:lstStyle/>
          <a:p>
            <a:pPr algn="ctr"/>
            <a:r>
              <a:rPr lang="en-US" b="1" dirty="0"/>
              <a:t>OSA, Cognition and Alzheimer’s disease </a:t>
            </a:r>
            <a:br>
              <a:rPr lang="en-US" b="1" dirty="0"/>
            </a:br>
            <a:endParaRPr lang="en-US" b="1" dirty="0"/>
          </a:p>
        </p:txBody>
      </p:sp>
      <p:sp>
        <p:nvSpPr>
          <p:cNvPr id="3" name="Content Placeholder 2">
            <a:extLst>
              <a:ext uri="{FF2B5EF4-FFF2-40B4-BE49-F238E27FC236}">
                <a16:creationId xmlns:a16="http://schemas.microsoft.com/office/drawing/2014/main" id="{65558454-D8AD-4D65-9DAE-D0A7DF671577}"/>
              </a:ext>
            </a:extLst>
          </p:cNvPr>
          <p:cNvSpPr>
            <a:spLocks noGrp="1"/>
          </p:cNvSpPr>
          <p:nvPr>
            <p:ph idx="1"/>
          </p:nvPr>
        </p:nvSpPr>
        <p:spPr>
          <a:xfrm>
            <a:off x="520505" y="1087902"/>
            <a:ext cx="8557846" cy="4407875"/>
          </a:xfrm>
        </p:spPr>
        <p:txBody>
          <a:bodyPr>
            <a:normAutofit/>
          </a:bodyPr>
          <a:lstStyle/>
          <a:p>
            <a:pPr marL="0" indent="0" algn="ctr">
              <a:buNone/>
            </a:pPr>
            <a:r>
              <a:rPr lang="en-US" dirty="0"/>
              <a:t>Evidence links cognitive-decline and Alzheimer's disease (AD) to various sleep disorders, including obstructive sleep apnea (OSA)</a:t>
            </a:r>
          </a:p>
          <a:p>
            <a:pPr marL="0" indent="0" algn="ctr">
              <a:buNone/>
            </a:pPr>
            <a:endParaRPr lang="en-US" dirty="0"/>
          </a:p>
          <a:p>
            <a:pPr marL="0" indent="0" algn="ctr">
              <a:buNone/>
            </a:pPr>
            <a:r>
              <a:rPr lang="en-US" dirty="0"/>
              <a:t>An important question for sleep and AD researchers is whether OSA's heterogeneity results in varying cognitive-outcomes in older-adults compared to middle-aged adults.</a:t>
            </a:r>
          </a:p>
          <a:p>
            <a:pPr marL="0" indent="0" algn="ctr">
              <a:buNone/>
            </a:pPr>
            <a:endParaRPr lang="en-US" dirty="0"/>
          </a:p>
          <a:p>
            <a:pPr marL="0" indent="0" algn="ctr">
              <a:buNone/>
            </a:pPr>
            <a:r>
              <a:rPr lang="en-US" dirty="0"/>
              <a:t>Researchers performed integrated research examining OSA and cognition, mild cognitive-impairment (MCI) and AD/AD biomarkers; including the effects of continuous positive airway pressure (CPAP) treatment, focusing on characterizing the heterogeneity of OSA and its cognitive-outcomes</a:t>
            </a:r>
          </a:p>
        </p:txBody>
      </p:sp>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spTree>
    <p:extLst>
      <p:ext uri="{BB962C8B-B14F-4D97-AF65-F5344CB8AC3E}">
        <p14:creationId xmlns:p14="http://schemas.microsoft.com/office/powerpoint/2010/main" val="142220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628650" y="365127"/>
            <a:ext cx="7886700" cy="328880"/>
          </a:xfrm>
        </p:spPr>
        <p:txBody>
          <a:bodyPr>
            <a:normAutofit fontScale="90000"/>
          </a:bodyPr>
          <a:lstStyle/>
          <a:p>
            <a:pPr algn="ctr"/>
            <a:r>
              <a:rPr lang="en-US" b="1" dirty="0"/>
              <a:t>OSA, Cognition and Alzheimer’s disease</a:t>
            </a:r>
            <a:endParaRPr lang="en-US" dirty="0"/>
          </a:p>
        </p:txBody>
      </p:sp>
      <p:sp>
        <p:nvSpPr>
          <p:cNvPr id="3" name="Content Placeholder 2">
            <a:extLst>
              <a:ext uri="{FF2B5EF4-FFF2-40B4-BE49-F238E27FC236}">
                <a16:creationId xmlns:a16="http://schemas.microsoft.com/office/drawing/2014/main" id="{65558454-D8AD-4D65-9DAE-D0A7DF671577}"/>
              </a:ext>
            </a:extLst>
          </p:cNvPr>
          <p:cNvSpPr>
            <a:spLocks noGrp="1"/>
          </p:cNvSpPr>
          <p:nvPr>
            <p:ph idx="1"/>
          </p:nvPr>
        </p:nvSpPr>
        <p:spPr>
          <a:xfrm>
            <a:off x="515815" y="1087902"/>
            <a:ext cx="8539089" cy="4407875"/>
          </a:xfrm>
        </p:spPr>
        <p:txBody>
          <a:bodyPr>
            <a:normAutofit lnSpcReduction="10000"/>
          </a:bodyPr>
          <a:lstStyle/>
          <a:p>
            <a:pPr marL="0" indent="0" algn="ctr">
              <a:buNone/>
            </a:pPr>
            <a:r>
              <a:rPr lang="en-US" dirty="0"/>
              <a:t>OSA is often associated with mild impairment in attention, memory and executive function. </a:t>
            </a:r>
          </a:p>
          <a:p>
            <a:pPr marL="0" indent="0" algn="ctr">
              <a:buNone/>
            </a:pPr>
            <a:endParaRPr lang="en-US" dirty="0"/>
          </a:p>
          <a:p>
            <a:pPr marL="0" indent="0" algn="ctr">
              <a:buNone/>
            </a:pPr>
            <a:r>
              <a:rPr lang="en-US" dirty="0"/>
              <a:t>In older-adults, OSA is not associated with any particular pattern of cognitive-impairment at cross-section; however, OSA is associated with the development of MCI or AD with symptomatic patients</a:t>
            </a:r>
          </a:p>
          <a:p>
            <a:pPr marL="0" indent="0" algn="ctr">
              <a:buNone/>
            </a:pPr>
            <a:endParaRPr lang="en-US" dirty="0"/>
          </a:p>
          <a:p>
            <a:pPr marL="0" indent="0" algn="ctr">
              <a:buNone/>
            </a:pPr>
            <a:r>
              <a:rPr lang="en-US" dirty="0"/>
              <a:t>Recent trends demonstrate links between OSA and AD biomarkers of neurodegeneration across all age-groups. </a:t>
            </a:r>
          </a:p>
          <a:p>
            <a:pPr marL="0" indent="0" algn="ctr">
              <a:buNone/>
            </a:pPr>
            <a:endParaRPr lang="en-US" dirty="0"/>
          </a:p>
          <a:p>
            <a:pPr marL="0" indent="0" algn="ctr">
              <a:buNone/>
            </a:pPr>
            <a:r>
              <a:rPr lang="en-US" dirty="0"/>
              <a:t>These distinct patterns provide the foundation for envisioning better characterization of OSA and the need for more sensitive/novel sleep-dependent cognitive assessments to assess OSA and cognition</a:t>
            </a:r>
          </a:p>
        </p:txBody>
      </p:sp>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spTree>
    <p:extLst>
      <p:ext uri="{BB962C8B-B14F-4D97-AF65-F5344CB8AC3E}">
        <p14:creationId xmlns:p14="http://schemas.microsoft.com/office/powerpoint/2010/main" val="12845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628650" y="365127"/>
            <a:ext cx="7886700" cy="328880"/>
          </a:xfrm>
        </p:spPr>
        <p:txBody>
          <a:bodyPr>
            <a:normAutofit fontScale="90000"/>
          </a:bodyPr>
          <a:lstStyle/>
          <a:p>
            <a:pPr algn="ctr"/>
            <a:r>
              <a:rPr lang="en-US" b="1" dirty="0"/>
              <a:t>OSA, Cognition and Alzheimer’s disease</a:t>
            </a:r>
            <a:endParaRPr lang="en-US" dirty="0"/>
          </a:p>
        </p:txBody>
      </p:sp>
      <p:pic>
        <p:nvPicPr>
          <p:cNvPr id="4" name="Content Placeholder 3">
            <a:extLst>
              <a:ext uri="{FF2B5EF4-FFF2-40B4-BE49-F238E27FC236}">
                <a16:creationId xmlns:a16="http://schemas.microsoft.com/office/drawing/2014/main" id="{B0F4A903-B099-4998-BA2A-93631FABA0AA}"/>
              </a:ext>
            </a:extLst>
          </p:cNvPr>
          <p:cNvPicPr>
            <a:picLocks noGrp="1" noChangeAspect="1"/>
          </p:cNvPicPr>
          <p:nvPr>
            <p:ph idx="1"/>
          </p:nvPr>
        </p:nvPicPr>
        <p:blipFill>
          <a:blip r:embed="rId2"/>
          <a:stretch>
            <a:fillRect/>
          </a:stretch>
        </p:blipFill>
        <p:spPr>
          <a:xfrm>
            <a:off x="1547739" y="1710230"/>
            <a:ext cx="6700617" cy="3437540"/>
          </a:xfrm>
          <a:prstGeom prst="rect">
            <a:avLst/>
          </a:prstGeom>
        </p:spPr>
      </p:pic>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pic>
        <p:nvPicPr>
          <p:cNvPr id="7" name="Picture 6" descr="A person wearing a suit and tie&#10;&#10;Description automatically generated">
            <a:extLst>
              <a:ext uri="{FF2B5EF4-FFF2-40B4-BE49-F238E27FC236}">
                <a16:creationId xmlns:a16="http://schemas.microsoft.com/office/drawing/2014/main" id="{16E5A138-F92B-415D-97A9-7B9B72D29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335">
            <a:off x="675855" y="779400"/>
            <a:ext cx="1603108" cy="1132631"/>
          </a:xfrm>
          <a:prstGeom prst="rect">
            <a:avLst/>
          </a:prstGeom>
        </p:spPr>
      </p:pic>
    </p:spTree>
    <p:extLst>
      <p:ext uri="{BB962C8B-B14F-4D97-AF65-F5344CB8AC3E}">
        <p14:creationId xmlns:p14="http://schemas.microsoft.com/office/powerpoint/2010/main" val="2141230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628650" y="365127"/>
            <a:ext cx="7886700" cy="328880"/>
          </a:xfrm>
        </p:spPr>
        <p:txBody>
          <a:bodyPr>
            <a:normAutofit fontScale="90000"/>
          </a:bodyPr>
          <a:lstStyle/>
          <a:p>
            <a:pPr algn="ctr"/>
            <a:r>
              <a:rPr lang="en-US" dirty="0"/>
              <a:t>OSA, Cognition and Alzheimer’s disease: A systemic review. </a:t>
            </a:r>
          </a:p>
        </p:txBody>
      </p:sp>
      <p:sp>
        <p:nvSpPr>
          <p:cNvPr id="3" name="Content Placeholder 2">
            <a:extLst>
              <a:ext uri="{FF2B5EF4-FFF2-40B4-BE49-F238E27FC236}">
                <a16:creationId xmlns:a16="http://schemas.microsoft.com/office/drawing/2014/main" id="{65558454-D8AD-4D65-9DAE-D0A7DF671577}"/>
              </a:ext>
            </a:extLst>
          </p:cNvPr>
          <p:cNvSpPr>
            <a:spLocks noGrp="1"/>
          </p:cNvSpPr>
          <p:nvPr>
            <p:ph idx="1"/>
          </p:nvPr>
        </p:nvSpPr>
        <p:spPr>
          <a:xfrm>
            <a:off x="628650" y="1087902"/>
            <a:ext cx="7886700" cy="4407875"/>
          </a:xfrm>
        </p:spPr>
        <p:txBody>
          <a:bodyPr>
            <a:normAutofit/>
          </a:bodyPr>
          <a:lstStyle/>
          <a:p>
            <a:pPr marL="0" indent="0" algn="ctr">
              <a:buNone/>
            </a:pPr>
            <a:endParaRPr lang="en-US" dirty="0"/>
          </a:p>
          <a:p>
            <a:pPr marL="0" indent="0" algn="ctr">
              <a:buNone/>
            </a:pPr>
            <a:r>
              <a:rPr lang="en-US" dirty="0"/>
              <a:t>A systematic literature search identified all eligible studies (published prior to May 1st, 2019) that examined associations between: </a:t>
            </a:r>
          </a:p>
          <a:p>
            <a:pPr marL="0" indent="0" algn="ctr">
              <a:buNone/>
            </a:pPr>
            <a:endParaRPr lang="en-US" dirty="0"/>
          </a:p>
          <a:p>
            <a:pPr marL="0" indent="0" algn="ctr">
              <a:buNone/>
            </a:pPr>
            <a:r>
              <a:rPr lang="en-US" dirty="0"/>
              <a:t>OSA and cognitive function</a:t>
            </a:r>
          </a:p>
          <a:p>
            <a:pPr marL="0" indent="0" algn="ctr">
              <a:buNone/>
            </a:pPr>
            <a:r>
              <a:rPr lang="en-US" dirty="0"/>
              <a:t>OSA and subsequent cognitive decline</a:t>
            </a:r>
          </a:p>
          <a:p>
            <a:pPr marL="0" indent="0" algn="ctr">
              <a:buNone/>
            </a:pPr>
            <a:r>
              <a:rPr lang="en-US" dirty="0"/>
              <a:t>OSA and AD. </a:t>
            </a:r>
          </a:p>
          <a:p>
            <a:pPr marL="0" indent="0" algn="ctr">
              <a:buNone/>
            </a:pPr>
            <a:endParaRPr lang="en-US" dirty="0"/>
          </a:p>
        </p:txBody>
      </p:sp>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spTree>
    <p:extLst>
      <p:ext uri="{BB962C8B-B14F-4D97-AF65-F5344CB8AC3E}">
        <p14:creationId xmlns:p14="http://schemas.microsoft.com/office/powerpoint/2010/main" val="2933107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628650" y="365127"/>
            <a:ext cx="7886700" cy="328880"/>
          </a:xfrm>
        </p:spPr>
        <p:txBody>
          <a:bodyPr>
            <a:normAutofit fontScale="90000"/>
          </a:bodyPr>
          <a:lstStyle/>
          <a:p>
            <a:pPr algn="ctr"/>
            <a:r>
              <a:rPr lang="en-US" dirty="0"/>
              <a:t>OSA, Cognition and Alzheimer’s disease: A systemic review. </a:t>
            </a:r>
          </a:p>
        </p:txBody>
      </p:sp>
      <p:pic>
        <p:nvPicPr>
          <p:cNvPr id="4" name="Content Placeholder 3">
            <a:extLst>
              <a:ext uri="{FF2B5EF4-FFF2-40B4-BE49-F238E27FC236}">
                <a16:creationId xmlns:a16="http://schemas.microsoft.com/office/drawing/2014/main" id="{73146F48-E3D4-436D-92DA-56F91FCDED3C}"/>
              </a:ext>
            </a:extLst>
          </p:cNvPr>
          <p:cNvPicPr>
            <a:picLocks noGrp="1" noChangeAspect="1"/>
          </p:cNvPicPr>
          <p:nvPr>
            <p:ph idx="1"/>
          </p:nvPr>
        </p:nvPicPr>
        <p:blipFill>
          <a:blip r:embed="rId2"/>
          <a:stretch>
            <a:fillRect/>
          </a:stretch>
        </p:blipFill>
        <p:spPr>
          <a:xfrm>
            <a:off x="982891" y="1087438"/>
            <a:ext cx="7178217" cy="4408487"/>
          </a:xfrm>
          <a:prstGeom prst="rect">
            <a:avLst/>
          </a:prstGeom>
        </p:spPr>
      </p:pic>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spTree>
    <p:extLst>
      <p:ext uri="{BB962C8B-B14F-4D97-AF65-F5344CB8AC3E}">
        <p14:creationId xmlns:p14="http://schemas.microsoft.com/office/powerpoint/2010/main" val="641891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819150" y="388940"/>
            <a:ext cx="7886700" cy="328880"/>
          </a:xfrm>
        </p:spPr>
        <p:txBody>
          <a:bodyPr>
            <a:normAutofit fontScale="90000"/>
          </a:bodyPr>
          <a:lstStyle/>
          <a:p>
            <a:pPr algn="ctr"/>
            <a:r>
              <a:rPr lang="en-US" b="1" dirty="0"/>
              <a:t>OSA, Cognition and Alzheimer’s disease</a:t>
            </a:r>
            <a:endParaRPr lang="en-US" dirty="0"/>
          </a:p>
        </p:txBody>
      </p:sp>
      <p:pic>
        <p:nvPicPr>
          <p:cNvPr id="4" name="Content Placeholder 3">
            <a:extLst>
              <a:ext uri="{FF2B5EF4-FFF2-40B4-BE49-F238E27FC236}">
                <a16:creationId xmlns:a16="http://schemas.microsoft.com/office/drawing/2014/main" id="{B9AE30AC-5182-4D8B-B21E-CA90B6FD1EC7}"/>
              </a:ext>
            </a:extLst>
          </p:cNvPr>
          <p:cNvPicPr>
            <a:picLocks noGrp="1" noChangeAspect="1"/>
          </p:cNvPicPr>
          <p:nvPr>
            <p:ph idx="1"/>
          </p:nvPr>
        </p:nvPicPr>
        <p:blipFill>
          <a:blip r:embed="rId2"/>
          <a:stretch>
            <a:fillRect/>
          </a:stretch>
        </p:blipFill>
        <p:spPr>
          <a:xfrm>
            <a:off x="855181" y="1087438"/>
            <a:ext cx="7433637" cy="4408487"/>
          </a:xfrm>
          <a:prstGeom prst="rect">
            <a:avLst/>
          </a:prstGeom>
        </p:spPr>
      </p:pic>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spTree>
    <p:extLst>
      <p:ext uri="{BB962C8B-B14F-4D97-AF65-F5344CB8AC3E}">
        <p14:creationId xmlns:p14="http://schemas.microsoft.com/office/powerpoint/2010/main" val="3334755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0130-5591-41B0-A888-1C3DC1EBD979}"/>
              </a:ext>
            </a:extLst>
          </p:cNvPr>
          <p:cNvSpPr>
            <a:spLocks noGrp="1"/>
          </p:cNvSpPr>
          <p:nvPr>
            <p:ph type="title"/>
          </p:nvPr>
        </p:nvSpPr>
        <p:spPr>
          <a:xfrm>
            <a:off x="628650" y="365126"/>
            <a:ext cx="7886700" cy="361705"/>
          </a:xfrm>
        </p:spPr>
        <p:txBody>
          <a:bodyPr>
            <a:normAutofit fontScale="90000"/>
          </a:bodyPr>
          <a:lstStyle/>
          <a:p>
            <a:pPr algn="ctr"/>
            <a:r>
              <a:rPr lang="en-US" dirty="0"/>
              <a:t>Novel Key Players in the development of Tau Neuropathology</a:t>
            </a:r>
          </a:p>
        </p:txBody>
      </p:sp>
      <p:sp>
        <p:nvSpPr>
          <p:cNvPr id="3" name="Content Placeholder 2">
            <a:extLst>
              <a:ext uri="{FF2B5EF4-FFF2-40B4-BE49-F238E27FC236}">
                <a16:creationId xmlns:a16="http://schemas.microsoft.com/office/drawing/2014/main" id="{6F519F46-3A3E-4F0C-BAB3-6C629EE12A62}"/>
              </a:ext>
            </a:extLst>
          </p:cNvPr>
          <p:cNvSpPr>
            <a:spLocks noGrp="1"/>
          </p:cNvSpPr>
          <p:nvPr>
            <p:ph idx="1"/>
          </p:nvPr>
        </p:nvSpPr>
        <p:spPr/>
        <p:txBody>
          <a:bodyPr/>
          <a:lstStyle/>
          <a:p>
            <a:pPr marL="0" indent="0">
              <a:buNone/>
            </a:pPr>
            <a:r>
              <a:rPr lang="en-US" dirty="0"/>
              <a:t>.</a:t>
            </a:r>
          </a:p>
        </p:txBody>
      </p:sp>
      <p:pic>
        <p:nvPicPr>
          <p:cNvPr id="4" name="Picture 3">
            <a:extLst>
              <a:ext uri="{FF2B5EF4-FFF2-40B4-BE49-F238E27FC236}">
                <a16:creationId xmlns:a16="http://schemas.microsoft.com/office/drawing/2014/main" id="{ED333293-237C-44A9-8287-3A701D9C255F}"/>
              </a:ext>
            </a:extLst>
          </p:cNvPr>
          <p:cNvPicPr>
            <a:picLocks noChangeAspect="1"/>
          </p:cNvPicPr>
          <p:nvPr/>
        </p:nvPicPr>
        <p:blipFill>
          <a:blip r:embed="rId2"/>
          <a:stretch>
            <a:fillRect/>
          </a:stretch>
        </p:blipFill>
        <p:spPr>
          <a:xfrm>
            <a:off x="1214510" y="1825625"/>
            <a:ext cx="7193280" cy="3802964"/>
          </a:xfrm>
          <a:prstGeom prst="rect">
            <a:avLst/>
          </a:prstGeom>
        </p:spPr>
      </p:pic>
      <p:sp>
        <p:nvSpPr>
          <p:cNvPr id="5" name="TextBox 4">
            <a:extLst>
              <a:ext uri="{FF2B5EF4-FFF2-40B4-BE49-F238E27FC236}">
                <a16:creationId xmlns:a16="http://schemas.microsoft.com/office/drawing/2014/main" id="{342B91E3-4437-45D6-A258-84FA6BE4D5A1}"/>
              </a:ext>
            </a:extLst>
          </p:cNvPr>
          <p:cNvSpPr txBox="1"/>
          <p:nvPr/>
        </p:nvSpPr>
        <p:spPr>
          <a:xfrm>
            <a:off x="525194" y="5798254"/>
            <a:ext cx="7141697" cy="646331"/>
          </a:xfrm>
          <a:prstGeom prst="rect">
            <a:avLst/>
          </a:prstGeom>
          <a:noFill/>
        </p:spPr>
        <p:txBody>
          <a:bodyPr wrap="square" rtlCol="0">
            <a:spAutoFit/>
          </a:bodyPr>
          <a:lstStyle/>
          <a:p>
            <a:pPr algn="ctr"/>
            <a:r>
              <a:rPr lang="en-US" dirty="0" err="1">
                <a:solidFill>
                  <a:schemeClr val="accent3"/>
                </a:solidFill>
              </a:rPr>
              <a:t>Lauretti</a:t>
            </a:r>
            <a:r>
              <a:rPr lang="en-US" dirty="0">
                <a:solidFill>
                  <a:schemeClr val="accent3"/>
                </a:solidFill>
              </a:rPr>
              <a:t>, E., </a:t>
            </a:r>
            <a:r>
              <a:rPr lang="en-US" dirty="0" err="1">
                <a:solidFill>
                  <a:schemeClr val="accent3"/>
                </a:solidFill>
              </a:rPr>
              <a:t>Pratico</a:t>
            </a:r>
            <a:r>
              <a:rPr lang="en-US" dirty="0">
                <a:solidFill>
                  <a:schemeClr val="accent3"/>
                </a:solidFill>
              </a:rPr>
              <a:t>, D. et al. (2018). Novel players in the development of tau neuropathology. </a:t>
            </a:r>
            <a:r>
              <a:rPr lang="en-US" dirty="0" err="1">
                <a:solidFill>
                  <a:schemeClr val="accent3"/>
                </a:solidFill>
              </a:rPr>
              <a:t>Alzheimers</a:t>
            </a:r>
            <a:r>
              <a:rPr lang="en-US" dirty="0">
                <a:solidFill>
                  <a:schemeClr val="accent3"/>
                </a:solidFill>
              </a:rPr>
              <a:t> Dis. 2018; 64(1): S481-S489. </a:t>
            </a:r>
          </a:p>
        </p:txBody>
      </p:sp>
      <p:sp>
        <p:nvSpPr>
          <p:cNvPr id="6" name="Rectangle 5">
            <a:extLst>
              <a:ext uri="{FF2B5EF4-FFF2-40B4-BE49-F238E27FC236}">
                <a16:creationId xmlns:a16="http://schemas.microsoft.com/office/drawing/2014/main" id="{93B741A3-FAFD-412D-88E5-D8083866EFAE}"/>
              </a:ext>
            </a:extLst>
          </p:cNvPr>
          <p:cNvSpPr/>
          <p:nvPr/>
        </p:nvSpPr>
        <p:spPr>
          <a:xfrm>
            <a:off x="628650" y="1022364"/>
            <a:ext cx="8294956" cy="923330"/>
          </a:xfrm>
          <a:prstGeom prst="rect">
            <a:avLst/>
          </a:prstGeom>
        </p:spPr>
        <p:txBody>
          <a:bodyPr wrap="square">
            <a:spAutoFit/>
          </a:bodyPr>
          <a:lstStyle/>
          <a:p>
            <a:pPr algn="ctr"/>
            <a:r>
              <a:rPr lang="en-US" dirty="0">
                <a:latin typeface="Roboto"/>
              </a:rPr>
              <a:t>One of the hallmarks of Alzheimer's disease is the tau tangles. Tau is a protein contained within the axons of the nerve cells. Tau helps form microtubules — essential structures that transport nutrients within nerve cells</a:t>
            </a:r>
            <a:endParaRPr lang="en-US" dirty="0"/>
          </a:p>
        </p:txBody>
      </p:sp>
    </p:spTree>
    <p:extLst>
      <p:ext uri="{BB962C8B-B14F-4D97-AF65-F5344CB8AC3E}">
        <p14:creationId xmlns:p14="http://schemas.microsoft.com/office/powerpoint/2010/main" val="1945211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628650" y="365127"/>
            <a:ext cx="7886700" cy="328880"/>
          </a:xfrm>
        </p:spPr>
        <p:txBody>
          <a:bodyPr>
            <a:normAutofit fontScale="90000"/>
          </a:bodyPr>
          <a:lstStyle/>
          <a:p>
            <a:pPr algn="ctr"/>
            <a:r>
              <a:rPr lang="en-US" b="1" dirty="0"/>
              <a:t>OSA, Cognition and Alzheimer’s disease</a:t>
            </a:r>
            <a:endParaRPr lang="en-US" dirty="0"/>
          </a:p>
        </p:txBody>
      </p:sp>
      <p:sp>
        <p:nvSpPr>
          <p:cNvPr id="3" name="Content Placeholder 2">
            <a:extLst>
              <a:ext uri="{FF2B5EF4-FFF2-40B4-BE49-F238E27FC236}">
                <a16:creationId xmlns:a16="http://schemas.microsoft.com/office/drawing/2014/main" id="{65558454-D8AD-4D65-9DAE-D0A7DF671577}"/>
              </a:ext>
            </a:extLst>
          </p:cNvPr>
          <p:cNvSpPr>
            <a:spLocks noGrp="1"/>
          </p:cNvSpPr>
          <p:nvPr>
            <p:ph idx="1"/>
          </p:nvPr>
        </p:nvSpPr>
        <p:spPr>
          <a:xfrm>
            <a:off x="628649" y="1087903"/>
            <a:ext cx="8449701" cy="1767840"/>
          </a:xfrm>
        </p:spPr>
        <p:txBody>
          <a:bodyPr>
            <a:noAutofit/>
          </a:bodyPr>
          <a:lstStyle/>
          <a:p>
            <a:pPr marL="0" indent="0" algn="ctr">
              <a:buNone/>
            </a:pPr>
            <a:r>
              <a:rPr lang="en-US" sz="1800" dirty="0"/>
              <a:t>Two studies by Ju et al. have demonstrated associations </a:t>
            </a:r>
          </a:p>
          <a:p>
            <a:pPr marL="0" indent="0" algn="ctr">
              <a:buNone/>
            </a:pPr>
            <a:r>
              <a:rPr lang="en-US" sz="1800" dirty="0"/>
              <a:t>between OSA and AD pathology.</a:t>
            </a:r>
          </a:p>
          <a:p>
            <a:pPr marL="0" indent="0" algn="ctr">
              <a:buNone/>
            </a:pPr>
            <a:endParaRPr lang="en-US" sz="1800" dirty="0"/>
          </a:p>
          <a:p>
            <a:pPr marL="0" indent="0" algn="ctr">
              <a:buNone/>
            </a:pPr>
            <a:r>
              <a:rPr lang="en-US" sz="1800" dirty="0"/>
              <a:t>In the cross-sectional study, Ju et al. examined CSF AD biomarkers and other neuronal derived protein in a group of 31 control (AHI&lt;5) and 10 moderate to severe OSA patients (AHI&gt;15) - neuronally derived proteins were all lower in OSA patients. Also there was a significant negative correlation between slow wave activity (SWA) and OSA patients. </a:t>
            </a:r>
          </a:p>
          <a:p>
            <a:pPr marL="0" indent="0" algn="ctr">
              <a:buNone/>
            </a:pPr>
            <a:r>
              <a:rPr lang="en-US" sz="1400" dirty="0">
                <a:solidFill>
                  <a:srgbClr val="2197D2"/>
                </a:solidFill>
                <a:latin typeface="AdvOT863180fb"/>
              </a:rPr>
              <a:t>Ju YE, Finn MB, </a:t>
            </a:r>
            <a:r>
              <a:rPr lang="en-US" sz="1400" dirty="0" err="1">
                <a:solidFill>
                  <a:srgbClr val="2197D2"/>
                </a:solidFill>
                <a:latin typeface="AdvOT863180fb"/>
              </a:rPr>
              <a:t>Sutphen</a:t>
            </a:r>
            <a:r>
              <a:rPr lang="en-US" sz="1400" dirty="0">
                <a:solidFill>
                  <a:srgbClr val="2197D2"/>
                </a:solidFill>
                <a:latin typeface="AdvOT863180fb"/>
              </a:rPr>
              <a:t> CL, </a:t>
            </a:r>
            <a:r>
              <a:rPr lang="en-US" sz="1400" dirty="0" err="1">
                <a:solidFill>
                  <a:srgbClr val="2197D2"/>
                </a:solidFill>
                <a:latin typeface="AdvOT863180fb"/>
              </a:rPr>
              <a:t>Herries</a:t>
            </a:r>
            <a:r>
              <a:rPr lang="en-US" sz="1400" dirty="0">
                <a:solidFill>
                  <a:srgbClr val="2197D2"/>
                </a:solidFill>
                <a:latin typeface="AdvOT863180fb"/>
              </a:rPr>
              <a:t> EM, Jerome GM, </a:t>
            </a:r>
            <a:r>
              <a:rPr lang="en-US" sz="1400" dirty="0" err="1">
                <a:solidFill>
                  <a:srgbClr val="2197D2"/>
                </a:solidFill>
                <a:latin typeface="AdvOT863180fb"/>
              </a:rPr>
              <a:t>Ladenson</a:t>
            </a:r>
            <a:r>
              <a:rPr lang="en-US" sz="1400" dirty="0">
                <a:solidFill>
                  <a:srgbClr val="2197D2"/>
                </a:solidFill>
                <a:latin typeface="AdvOT863180fb"/>
              </a:rPr>
              <a:t> JH, et al. Obstructive sleep apnea decreases central nervous system-derived proteins in the cerebrospinal </a:t>
            </a:r>
            <a:r>
              <a:rPr lang="en-US" sz="1400" dirty="0">
                <a:solidFill>
                  <a:srgbClr val="2197D2"/>
                </a:solidFill>
                <a:latin typeface="AdvOT863180fb+fb"/>
              </a:rPr>
              <a:t>fl</a:t>
            </a:r>
            <a:r>
              <a:rPr lang="en-US" sz="1400" dirty="0">
                <a:solidFill>
                  <a:srgbClr val="2197D2"/>
                </a:solidFill>
                <a:latin typeface="AdvOT863180fb"/>
              </a:rPr>
              <a:t>uid. Ann Neurol 2016;80(1):154</a:t>
            </a:r>
            <a:r>
              <a:rPr lang="en-US" sz="1400" dirty="0">
                <a:solidFill>
                  <a:srgbClr val="2197D2"/>
                </a:solidFill>
                <a:latin typeface="AdvPS44A44B"/>
              </a:rPr>
              <a:t>e</a:t>
            </a:r>
            <a:r>
              <a:rPr lang="en-US" sz="1400" dirty="0">
                <a:solidFill>
                  <a:srgbClr val="2197D2"/>
                </a:solidFill>
                <a:latin typeface="AdvOT863180fb"/>
              </a:rPr>
              <a:t>9</a:t>
            </a:r>
            <a:r>
              <a:rPr lang="en-US" sz="1400" dirty="0">
                <a:solidFill>
                  <a:srgbClr val="000000"/>
                </a:solidFill>
                <a:latin typeface="AdvOT863180fb"/>
              </a:rPr>
              <a:t>.</a:t>
            </a:r>
          </a:p>
          <a:p>
            <a:pPr marL="0" indent="0" algn="ctr">
              <a:buNone/>
            </a:pPr>
            <a:endParaRPr lang="en-US" sz="1400" dirty="0"/>
          </a:p>
          <a:p>
            <a:pPr marL="0" indent="0" algn="ctr">
              <a:buNone/>
            </a:pPr>
            <a:r>
              <a:rPr lang="en-US" sz="1800" dirty="0"/>
              <a:t>In the interventional study SWA and CSF Ab were measured in participants with OSA before and 14mo after treatment with CPAP. </a:t>
            </a:r>
            <a:r>
              <a:rPr lang="en-US" sz="1800" u="sng" dirty="0"/>
              <a:t>OSA treatment increased SWA and normalized the inverse association between SWA and CSF Ab levels</a:t>
            </a:r>
            <a:r>
              <a:rPr lang="en-US" sz="1800" dirty="0"/>
              <a:t>.</a:t>
            </a:r>
          </a:p>
        </p:txBody>
      </p:sp>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t>
            </a:r>
            <a:r>
              <a:rPr lang="en-US" sz="1600" dirty="0" err="1">
                <a:solidFill>
                  <a:schemeClr val="accent3"/>
                </a:solidFill>
              </a:rPr>
              <a:t>apne</a:t>
            </a:r>
            <a:r>
              <a:rPr lang="en-US" sz="1600" dirty="0">
                <a:solidFill>
                  <a:schemeClr val="accent3"/>
                </a:solidFill>
              </a:rPr>
              <a:t> , cognition and Alzheimer’s disease: a systematic review integrating three decade of multidisciplinary research. Sleep Medicine Reviews 50 (2020) 101250</a:t>
            </a:r>
          </a:p>
        </p:txBody>
      </p:sp>
      <p:sp>
        <p:nvSpPr>
          <p:cNvPr id="4" name="Rectangle 3">
            <a:extLst>
              <a:ext uri="{FF2B5EF4-FFF2-40B4-BE49-F238E27FC236}">
                <a16:creationId xmlns:a16="http://schemas.microsoft.com/office/drawing/2014/main" id="{BB590407-4CB8-44DE-9967-38330B15D640}"/>
              </a:ext>
            </a:extLst>
          </p:cNvPr>
          <p:cNvSpPr/>
          <p:nvPr/>
        </p:nvSpPr>
        <p:spPr>
          <a:xfrm>
            <a:off x="888901" y="4992356"/>
            <a:ext cx="7929195" cy="523220"/>
          </a:xfrm>
          <a:prstGeom prst="rect">
            <a:avLst/>
          </a:prstGeom>
        </p:spPr>
        <p:txBody>
          <a:bodyPr wrap="square">
            <a:spAutoFit/>
          </a:bodyPr>
          <a:lstStyle/>
          <a:p>
            <a:pPr algn="ctr"/>
            <a:r>
              <a:rPr lang="en-US" sz="1400" dirty="0">
                <a:solidFill>
                  <a:srgbClr val="2197D2"/>
                </a:solidFill>
                <a:latin typeface="AdvOT863180fb"/>
              </a:rPr>
              <a:t>Ju YS, </a:t>
            </a:r>
            <a:r>
              <a:rPr lang="en-US" sz="1400" dirty="0" err="1">
                <a:solidFill>
                  <a:srgbClr val="2197D2"/>
                </a:solidFill>
                <a:latin typeface="AdvOT863180fb"/>
              </a:rPr>
              <a:t>Zangrilli</a:t>
            </a:r>
            <a:r>
              <a:rPr lang="en-US" sz="1400" dirty="0">
                <a:solidFill>
                  <a:srgbClr val="2197D2"/>
                </a:solidFill>
                <a:latin typeface="AdvOT863180fb"/>
              </a:rPr>
              <a:t> MA, Finn MB, Fagan AM, Holtzman DM. Obstructive sleep apnea treatment, slow wave activity, and amyloid-beta. Ann Neurol 2018</a:t>
            </a:r>
            <a:r>
              <a:rPr lang="en-US" sz="1400" dirty="0">
                <a:solidFill>
                  <a:srgbClr val="000000"/>
                </a:solidFill>
                <a:latin typeface="AdvOT863180fb"/>
              </a:rPr>
              <a:t>.</a:t>
            </a:r>
            <a:endParaRPr lang="en-US" sz="1400" dirty="0"/>
          </a:p>
        </p:txBody>
      </p:sp>
    </p:spTree>
    <p:extLst>
      <p:ext uri="{BB962C8B-B14F-4D97-AF65-F5344CB8AC3E}">
        <p14:creationId xmlns:p14="http://schemas.microsoft.com/office/powerpoint/2010/main" val="64729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up of a cake&#10;&#10;Description automatically generated">
            <a:extLst>
              <a:ext uri="{FF2B5EF4-FFF2-40B4-BE49-F238E27FC236}">
                <a16:creationId xmlns:a16="http://schemas.microsoft.com/office/drawing/2014/main" id="{8C675681-B7BD-4A12-9A79-37E19A0E480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43763" y="1603717"/>
            <a:ext cx="5310367" cy="5083967"/>
          </a:xfrm>
        </p:spPr>
      </p:pic>
      <p:sp>
        <p:nvSpPr>
          <p:cNvPr id="2" name="TextBox 1">
            <a:extLst>
              <a:ext uri="{FF2B5EF4-FFF2-40B4-BE49-F238E27FC236}">
                <a16:creationId xmlns:a16="http://schemas.microsoft.com/office/drawing/2014/main" id="{A52F744A-9FB9-4F6E-85BE-3441DCF1BF33}"/>
              </a:ext>
            </a:extLst>
          </p:cNvPr>
          <p:cNvSpPr txBox="1"/>
          <p:nvPr/>
        </p:nvSpPr>
        <p:spPr>
          <a:xfrm>
            <a:off x="773725" y="123424"/>
            <a:ext cx="7899962" cy="1261884"/>
          </a:xfrm>
          <a:prstGeom prst="rect">
            <a:avLst/>
          </a:prstGeom>
          <a:noFill/>
        </p:spPr>
        <p:txBody>
          <a:bodyPr wrap="square" rtlCol="0">
            <a:spAutoFit/>
          </a:bodyPr>
          <a:lstStyle/>
          <a:p>
            <a:pPr algn="ctr"/>
            <a:r>
              <a:rPr lang="en-US" sz="2000" b="1" dirty="0"/>
              <a:t>As of today 3/11/2020 – </a:t>
            </a:r>
          </a:p>
          <a:p>
            <a:pPr algn="ctr"/>
            <a:r>
              <a:rPr lang="en-US" sz="2000" b="1" dirty="0"/>
              <a:t>WHO declares Corona Virus a Pandemic</a:t>
            </a:r>
            <a:r>
              <a:rPr lang="en-US" dirty="0"/>
              <a:t> </a:t>
            </a:r>
          </a:p>
          <a:p>
            <a:pPr algn="ctr"/>
            <a:r>
              <a:rPr lang="en-US" dirty="0"/>
              <a:t>Pandemic = “a new disease for which people do not have immunity </a:t>
            </a:r>
          </a:p>
          <a:p>
            <a:pPr algn="ctr"/>
            <a:r>
              <a:rPr lang="en-US" dirty="0"/>
              <a:t>spreads around the world beyond expectations”</a:t>
            </a:r>
            <a:endParaRPr lang="en-US" sz="2000" b="1" dirty="0"/>
          </a:p>
        </p:txBody>
      </p:sp>
    </p:spTree>
    <p:extLst>
      <p:ext uri="{BB962C8B-B14F-4D97-AF65-F5344CB8AC3E}">
        <p14:creationId xmlns:p14="http://schemas.microsoft.com/office/powerpoint/2010/main" val="3508710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628650" y="365127"/>
            <a:ext cx="7886700" cy="328880"/>
          </a:xfrm>
        </p:spPr>
        <p:txBody>
          <a:bodyPr>
            <a:normAutofit fontScale="90000"/>
          </a:bodyPr>
          <a:lstStyle/>
          <a:p>
            <a:pPr algn="ctr"/>
            <a:r>
              <a:rPr lang="en-US" b="1" dirty="0"/>
              <a:t>OSA, Cognition and Alzheimer’s disease</a:t>
            </a:r>
            <a:endParaRPr lang="en-US" dirty="0"/>
          </a:p>
        </p:txBody>
      </p:sp>
      <p:sp>
        <p:nvSpPr>
          <p:cNvPr id="3" name="Content Placeholder 2">
            <a:extLst>
              <a:ext uri="{FF2B5EF4-FFF2-40B4-BE49-F238E27FC236}">
                <a16:creationId xmlns:a16="http://schemas.microsoft.com/office/drawing/2014/main" id="{65558454-D8AD-4D65-9DAE-D0A7DF671577}"/>
              </a:ext>
            </a:extLst>
          </p:cNvPr>
          <p:cNvSpPr>
            <a:spLocks noGrp="1"/>
          </p:cNvSpPr>
          <p:nvPr>
            <p:ph idx="1"/>
          </p:nvPr>
        </p:nvSpPr>
        <p:spPr>
          <a:xfrm>
            <a:off x="628649" y="1087902"/>
            <a:ext cx="8365295" cy="4717366"/>
          </a:xfrm>
        </p:spPr>
        <p:txBody>
          <a:bodyPr>
            <a:normAutofit fontScale="92500" lnSpcReduction="20000"/>
          </a:bodyPr>
          <a:lstStyle/>
          <a:p>
            <a:pPr marL="0" indent="0">
              <a:buNone/>
            </a:pPr>
            <a:r>
              <a:rPr lang="en-US" u="sng" dirty="0"/>
              <a:t>Study Conclusions</a:t>
            </a:r>
          </a:p>
          <a:p>
            <a:pPr marL="457200" indent="-457200">
              <a:buAutoNum type="arabicPeriod"/>
            </a:pPr>
            <a:r>
              <a:rPr lang="en-US" sz="1900" dirty="0"/>
              <a:t>OSA is often associated with cognitive impairment in young and middle-aged adults. In older adults, OSA is associated with the development of MCI or AD with OSA patients seeking treatment driving these findings. </a:t>
            </a:r>
          </a:p>
          <a:p>
            <a:pPr marL="457200" indent="-457200">
              <a:buAutoNum type="arabicPeriod"/>
            </a:pPr>
            <a:endParaRPr lang="en-US" sz="1900" dirty="0"/>
          </a:p>
          <a:p>
            <a:pPr marL="457200" indent="-457200">
              <a:buAutoNum type="arabicPeriod"/>
            </a:pPr>
            <a:r>
              <a:rPr lang="en-US" sz="1900" dirty="0"/>
              <a:t>There is a link between OSA and AD biomarkers of neurodegeneration in cognitively normal individuals of all age groups. </a:t>
            </a:r>
          </a:p>
          <a:p>
            <a:pPr marL="457200" indent="-457200">
              <a:buAutoNum type="arabicPeriod"/>
            </a:pPr>
            <a:endParaRPr lang="en-US" sz="1900" dirty="0"/>
          </a:p>
          <a:p>
            <a:pPr marL="457200" indent="-457200">
              <a:buAutoNum type="arabicPeriod"/>
            </a:pPr>
            <a:r>
              <a:rPr lang="en-US" sz="1900" dirty="0"/>
              <a:t>OSA worsens metabolic injury that is particularly significant in middle-age and exacerbates neuronal injury and facilitates memory and cognitive impairment, particularly impressive in older adults. </a:t>
            </a:r>
          </a:p>
          <a:p>
            <a:pPr marL="457200" indent="-457200">
              <a:buAutoNum type="arabicPeriod"/>
            </a:pPr>
            <a:endParaRPr lang="en-US" sz="1900" dirty="0"/>
          </a:p>
          <a:p>
            <a:pPr marL="457200" indent="-457200">
              <a:buAutoNum type="arabicPeriod"/>
            </a:pPr>
            <a:r>
              <a:rPr lang="en-US" sz="1900" dirty="0"/>
              <a:t>Intermittent hypoxia, sleep fragmentation, reduced SWS and intrathoracic pressure swings are possible mechanisms by which OSA induces neurodegenerative changes.</a:t>
            </a:r>
          </a:p>
          <a:p>
            <a:pPr marL="457200" indent="-457200">
              <a:buAutoNum type="arabicPeriod"/>
            </a:pPr>
            <a:endParaRPr lang="en-US" sz="1900" dirty="0"/>
          </a:p>
          <a:p>
            <a:pPr marL="457200" indent="-457200">
              <a:buAutoNum type="arabicPeriod"/>
            </a:pPr>
            <a:r>
              <a:rPr lang="en-US" sz="1900" dirty="0"/>
              <a:t>CPAP treatment may be effective in improving cognition in OSA patients with AD.</a:t>
            </a:r>
          </a:p>
        </p:txBody>
      </p:sp>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spTree>
    <p:extLst>
      <p:ext uri="{BB962C8B-B14F-4D97-AF65-F5344CB8AC3E}">
        <p14:creationId xmlns:p14="http://schemas.microsoft.com/office/powerpoint/2010/main" val="2186947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3664C-96BD-4247-8B91-090924198BBC}"/>
              </a:ext>
            </a:extLst>
          </p:cNvPr>
          <p:cNvSpPr>
            <a:spLocks noGrp="1"/>
          </p:cNvSpPr>
          <p:nvPr>
            <p:ph type="title"/>
          </p:nvPr>
        </p:nvSpPr>
        <p:spPr>
          <a:xfrm>
            <a:off x="628650" y="365127"/>
            <a:ext cx="7886700" cy="328880"/>
          </a:xfrm>
        </p:spPr>
        <p:txBody>
          <a:bodyPr>
            <a:normAutofit fontScale="90000"/>
          </a:bodyPr>
          <a:lstStyle/>
          <a:p>
            <a:pPr algn="ctr"/>
            <a:r>
              <a:rPr lang="en-US" b="1" dirty="0"/>
              <a:t>OSA, Cognition and Alzheimer’s disease</a:t>
            </a:r>
            <a:endParaRPr lang="en-US" dirty="0"/>
          </a:p>
        </p:txBody>
      </p:sp>
      <p:sp>
        <p:nvSpPr>
          <p:cNvPr id="3" name="Content Placeholder 2">
            <a:extLst>
              <a:ext uri="{FF2B5EF4-FFF2-40B4-BE49-F238E27FC236}">
                <a16:creationId xmlns:a16="http://schemas.microsoft.com/office/drawing/2014/main" id="{65558454-D8AD-4D65-9DAE-D0A7DF671577}"/>
              </a:ext>
            </a:extLst>
          </p:cNvPr>
          <p:cNvSpPr>
            <a:spLocks noGrp="1"/>
          </p:cNvSpPr>
          <p:nvPr>
            <p:ph idx="1"/>
          </p:nvPr>
        </p:nvSpPr>
        <p:spPr>
          <a:xfrm>
            <a:off x="628650" y="1087902"/>
            <a:ext cx="7886700" cy="4407875"/>
          </a:xfrm>
        </p:spPr>
        <p:txBody>
          <a:bodyPr>
            <a:normAutofit/>
          </a:bodyPr>
          <a:lstStyle/>
          <a:p>
            <a:pPr marL="0" indent="0">
              <a:buNone/>
            </a:pPr>
            <a:r>
              <a:rPr lang="en-US" u="sng" dirty="0"/>
              <a:t>BaleDoneen Take-Away:</a:t>
            </a:r>
          </a:p>
          <a:p>
            <a:pPr marL="457200" indent="-457200">
              <a:buAutoNum type="arabicPeriod"/>
            </a:pPr>
            <a:r>
              <a:rPr lang="en-US" sz="2000" dirty="0"/>
              <a:t>Despite noted study limitations, the OSA-AD relationship appears to have many connections. </a:t>
            </a:r>
          </a:p>
          <a:p>
            <a:pPr marL="457200" indent="-457200">
              <a:buAutoNum type="arabicPeriod"/>
            </a:pPr>
            <a:r>
              <a:rPr lang="en-US" sz="2000" dirty="0"/>
              <a:t>There needs to be improved sleep-dependent cognitive assessments to assess OSA-related impairment. </a:t>
            </a:r>
          </a:p>
          <a:p>
            <a:pPr marL="457200" indent="-457200">
              <a:buAutoNum type="arabicPeriod"/>
            </a:pPr>
            <a:r>
              <a:rPr lang="en-US" sz="2000" dirty="0"/>
              <a:t>Study did cite several limitations to the cognitive testing. </a:t>
            </a:r>
          </a:p>
          <a:p>
            <a:pPr marL="457200" indent="-457200">
              <a:buAutoNum type="arabicPeriod"/>
            </a:pPr>
            <a:r>
              <a:rPr lang="en-US" sz="2000" dirty="0"/>
              <a:t>As our population ages and microvascular disease develops – we must begin to appreciate the differences and similarities between microvascular dementia and AD. </a:t>
            </a:r>
          </a:p>
          <a:p>
            <a:pPr marL="457200" indent="-457200">
              <a:buAutoNum type="arabicPeriod"/>
            </a:pPr>
            <a:r>
              <a:rPr lang="en-US" sz="2000" dirty="0"/>
              <a:t>Proper sleep evaluation is essential in all BaleDoneen patients – regardless of age – OSA and sleep disruption.  </a:t>
            </a:r>
          </a:p>
          <a:p>
            <a:pPr marL="457200" indent="-457200">
              <a:buAutoNum type="arabicPeriod"/>
            </a:pPr>
            <a:r>
              <a:rPr lang="en-US" sz="2000" dirty="0"/>
              <a:t>Cognitive testing in our BaleDoneen Patients must become a standard evaluation – Question is….which test to use?</a:t>
            </a:r>
          </a:p>
          <a:p>
            <a:pPr marL="457200" indent="-457200">
              <a:buAutoNum type="arabicPeriod"/>
            </a:pPr>
            <a:endParaRPr lang="en-US" dirty="0"/>
          </a:p>
          <a:p>
            <a:endParaRPr lang="en-US" dirty="0"/>
          </a:p>
        </p:txBody>
      </p:sp>
      <p:sp>
        <p:nvSpPr>
          <p:cNvPr id="6" name="TextBox 5">
            <a:extLst>
              <a:ext uri="{FF2B5EF4-FFF2-40B4-BE49-F238E27FC236}">
                <a16:creationId xmlns:a16="http://schemas.microsoft.com/office/drawing/2014/main" id="{A2908023-987F-4567-99F7-6A90D80F41FD}"/>
              </a:ext>
            </a:extLst>
          </p:cNvPr>
          <p:cNvSpPr txBox="1"/>
          <p:nvPr/>
        </p:nvSpPr>
        <p:spPr>
          <a:xfrm>
            <a:off x="319160" y="5589563"/>
            <a:ext cx="7929196" cy="830997"/>
          </a:xfrm>
          <a:prstGeom prst="rect">
            <a:avLst/>
          </a:prstGeom>
          <a:noFill/>
        </p:spPr>
        <p:txBody>
          <a:bodyPr wrap="square" rtlCol="0">
            <a:spAutoFit/>
          </a:bodyPr>
          <a:lstStyle/>
          <a:p>
            <a:pPr algn="ctr"/>
            <a:r>
              <a:rPr lang="en-US" sz="1600" dirty="0" err="1">
                <a:solidFill>
                  <a:schemeClr val="accent3"/>
                </a:solidFill>
              </a:rPr>
              <a:t>Buba</a:t>
            </a:r>
            <a:r>
              <a:rPr lang="en-US" sz="1600" dirty="0">
                <a:solidFill>
                  <a:schemeClr val="accent3"/>
                </a:solidFill>
              </a:rPr>
              <a:t>, O., Andrade, A., </a:t>
            </a:r>
            <a:r>
              <a:rPr lang="en-US" sz="1600" dirty="0" err="1">
                <a:solidFill>
                  <a:schemeClr val="accent3"/>
                </a:solidFill>
              </a:rPr>
              <a:t>Umasabor</a:t>
            </a:r>
            <a:r>
              <a:rPr lang="en-US" sz="1600" dirty="0">
                <a:solidFill>
                  <a:schemeClr val="accent3"/>
                </a:solidFill>
              </a:rPr>
              <a:t>, O., et al (2020). Obstructive sleep apnea, cognition and Alzheimer’s disease: a systematic review integrating three decade of multidisciplinary research. Sleep Medicine Reviews 50 (2020) 101250</a:t>
            </a:r>
          </a:p>
        </p:txBody>
      </p:sp>
    </p:spTree>
    <p:extLst>
      <p:ext uri="{BB962C8B-B14F-4D97-AF65-F5344CB8AC3E}">
        <p14:creationId xmlns:p14="http://schemas.microsoft.com/office/powerpoint/2010/main" val="419564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F3149-2684-4F08-8F0D-592D9C6B2771}"/>
              </a:ext>
            </a:extLst>
          </p:cNvPr>
          <p:cNvSpPr>
            <a:spLocks noGrp="1"/>
          </p:cNvSpPr>
          <p:nvPr>
            <p:ph type="title"/>
          </p:nvPr>
        </p:nvSpPr>
        <p:spPr>
          <a:xfrm>
            <a:off x="900199" y="2454391"/>
            <a:ext cx="7886700" cy="1325563"/>
          </a:xfrm>
        </p:spPr>
        <p:txBody>
          <a:bodyPr/>
          <a:lstStyle/>
          <a:p>
            <a:pPr algn="ctr"/>
            <a:r>
              <a:rPr lang="en-US" dirty="0"/>
              <a:t>As our population is aging – what is best clinical tool to assess memory function? </a:t>
            </a:r>
          </a:p>
        </p:txBody>
      </p:sp>
    </p:spTree>
    <p:extLst>
      <p:ext uri="{BB962C8B-B14F-4D97-AF65-F5344CB8AC3E}">
        <p14:creationId xmlns:p14="http://schemas.microsoft.com/office/powerpoint/2010/main" val="1947745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A3E3-79BF-4E74-98C7-855BBF9C3CB3}"/>
              </a:ext>
            </a:extLst>
          </p:cNvPr>
          <p:cNvSpPr>
            <a:spLocks noGrp="1"/>
          </p:cNvSpPr>
          <p:nvPr>
            <p:ph type="title"/>
          </p:nvPr>
        </p:nvSpPr>
        <p:spPr/>
        <p:txBody>
          <a:bodyPr/>
          <a:lstStyle/>
          <a:p>
            <a:pPr algn="ctr"/>
            <a:r>
              <a:rPr lang="en-US" dirty="0"/>
              <a:t>Mini Menta Stat Examination (MMSE)</a:t>
            </a:r>
          </a:p>
        </p:txBody>
      </p:sp>
      <p:pic>
        <p:nvPicPr>
          <p:cNvPr id="2050" name="Picture 2" descr="Image result for mini mental status exam">
            <a:extLst>
              <a:ext uri="{FF2B5EF4-FFF2-40B4-BE49-F238E27FC236}">
                <a16:creationId xmlns:a16="http://schemas.microsoft.com/office/drawing/2014/main" id="{199B9574-474F-4824-ACA7-616E810E0B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17077" y="2341636"/>
            <a:ext cx="4261658" cy="25230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ini mental status exam">
            <a:extLst>
              <a:ext uri="{FF2B5EF4-FFF2-40B4-BE49-F238E27FC236}">
                <a16:creationId xmlns:a16="http://schemas.microsoft.com/office/drawing/2014/main" id="{1A9E5A0A-9E18-40C8-88CD-26D8D6EB9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76" y="2039390"/>
            <a:ext cx="3312622" cy="312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766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9C567-186A-40AA-B192-DB40B9D94EDF}"/>
              </a:ext>
            </a:extLst>
          </p:cNvPr>
          <p:cNvPicPr>
            <a:picLocks noChangeAspect="1"/>
          </p:cNvPicPr>
          <p:nvPr/>
        </p:nvPicPr>
        <p:blipFill>
          <a:blip r:embed="rId2"/>
          <a:stretch>
            <a:fillRect/>
          </a:stretch>
        </p:blipFill>
        <p:spPr>
          <a:xfrm>
            <a:off x="1668224" y="0"/>
            <a:ext cx="5929610" cy="5674822"/>
          </a:xfrm>
          <a:prstGeom prst="rect">
            <a:avLst/>
          </a:prstGeom>
        </p:spPr>
      </p:pic>
      <p:sp>
        <p:nvSpPr>
          <p:cNvPr id="2" name="Arrow: Right 1">
            <a:extLst>
              <a:ext uri="{FF2B5EF4-FFF2-40B4-BE49-F238E27FC236}">
                <a16:creationId xmlns:a16="http://schemas.microsoft.com/office/drawing/2014/main" id="{BA50659C-4B8D-4C43-8FEA-FD366EA73605}"/>
              </a:ext>
            </a:extLst>
          </p:cNvPr>
          <p:cNvSpPr/>
          <p:nvPr/>
        </p:nvSpPr>
        <p:spPr>
          <a:xfrm rot="8680152">
            <a:off x="7525808" y="39957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394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A80F-F146-4B7D-AD88-835F1CD366E3}"/>
              </a:ext>
            </a:extLst>
          </p:cNvPr>
          <p:cNvSpPr>
            <a:spLocks noGrp="1"/>
          </p:cNvSpPr>
          <p:nvPr>
            <p:ph type="title"/>
          </p:nvPr>
        </p:nvSpPr>
        <p:spPr>
          <a:xfrm>
            <a:off x="628650" y="365127"/>
            <a:ext cx="7886700" cy="295034"/>
          </a:xfrm>
        </p:spPr>
        <p:txBody>
          <a:bodyPr>
            <a:normAutofit fontScale="90000"/>
          </a:bodyPr>
          <a:lstStyle/>
          <a:p>
            <a:pPr algn="ctr"/>
            <a:r>
              <a:rPr lang="en-US" dirty="0"/>
              <a:t>App- and Web-Based Self-Testing of Cognitive Impairment</a:t>
            </a:r>
          </a:p>
        </p:txBody>
      </p:sp>
      <p:sp>
        <p:nvSpPr>
          <p:cNvPr id="3" name="Content Placeholder 2">
            <a:extLst>
              <a:ext uri="{FF2B5EF4-FFF2-40B4-BE49-F238E27FC236}">
                <a16:creationId xmlns:a16="http://schemas.microsoft.com/office/drawing/2014/main" id="{F29EAD07-DC88-4F29-9D47-33A48862DBB6}"/>
              </a:ext>
            </a:extLst>
          </p:cNvPr>
          <p:cNvSpPr>
            <a:spLocks noGrp="1"/>
          </p:cNvSpPr>
          <p:nvPr>
            <p:ph idx="1"/>
          </p:nvPr>
        </p:nvSpPr>
        <p:spPr>
          <a:xfrm>
            <a:off x="628650" y="1237957"/>
            <a:ext cx="7774158" cy="4498218"/>
          </a:xfrm>
        </p:spPr>
        <p:txBody>
          <a:bodyPr>
            <a:normAutofit/>
          </a:bodyPr>
          <a:lstStyle/>
          <a:p>
            <a:pPr marL="0" indent="0" algn="ctr" fontAlgn="base">
              <a:buNone/>
            </a:pPr>
            <a:r>
              <a:rPr lang="en-US" dirty="0"/>
              <a:t>Researchers identified 3057 tools, of which 25 were included in the review. Only 7 tools had any information concerning psychometric quality, and only 1 tool reported data on performance norms, reliability, validity, sensitivity, and specificity for the detection of cognitive impairment.</a:t>
            </a:r>
            <a:br>
              <a:rPr lang="en-US" dirty="0"/>
            </a:br>
            <a:endParaRPr lang="en-US" dirty="0"/>
          </a:p>
          <a:p>
            <a:pPr marL="0" indent="0" algn="ctr" fontAlgn="base">
              <a:buNone/>
            </a:pPr>
            <a:r>
              <a:rPr lang="en-US" b="1" dirty="0"/>
              <a:t>Conclusions: </a:t>
            </a:r>
            <a:r>
              <a:rPr lang="en-US" dirty="0"/>
              <a:t>The number of cognitive self-assessment electronic health tools for cognitive impairment is increasing, but most are of uncertain quality. </a:t>
            </a:r>
          </a:p>
          <a:p>
            <a:pPr marL="0" indent="0" algn="ctr" fontAlgn="base">
              <a:buNone/>
            </a:pPr>
            <a:r>
              <a:rPr lang="en-US" b="1" dirty="0">
                <a:solidFill>
                  <a:srgbClr val="003C71"/>
                </a:solidFill>
              </a:rPr>
              <a:t>There is a need </a:t>
            </a:r>
            <a:r>
              <a:rPr lang="en-US" dirty="0"/>
              <a:t>for well-validated tools and guidance for users concerning which tools provide reliable information about possible cognitive impairment testing.</a:t>
            </a:r>
          </a:p>
          <a:p>
            <a:endParaRPr lang="en-US" dirty="0"/>
          </a:p>
        </p:txBody>
      </p:sp>
      <p:sp>
        <p:nvSpPr>
          <p:cNvPr id="4" name="TextBox 3">
            <a:extLst>
              <a:ext uri="{FF2B5EF4-FFF2-40B4-BE49-F238E27FC236}">
                <a16:creationId xmlns:a16="http://schemas.microsoft.com/office/drawing/2014/main" id="{4BD7372B-E46F-4180-87DC-DA2193716336}"/>
              </a:ext>
            </a:extLst>
          </p:cNvPr>
          <p:cNvSpPr txBox="1"/>
          <p:nvPr/>
        </p:nvSpPr>
        <p:spPr>
          <a:xfrm>
            <a:off x="595824" y="5274510"/>
            <a:ext cx="7624397" cy="923330"/>
          </a:xfrm>
          <a:prstGeom prst="rect">
            <a:avLst/>
          </a:prstGeom>
          <a:noFill/>
        </p:spPr>
        <p:txBody>
          <a:bodyPr wrap="square" rtlCol="0">
            <a:spAutoFit/>
          </a:bodyPr>
          <a:lstStyle/>
          <a:p>
            <a:pPr algn="ctr" fontAlgn="base"/>
            <a:r>
              <a:rPr lang="en-US" dirty="0">
                <a:solidFill>
                  <a:schemeClr val="accent3"/>
                </a:solidFill>
              </a:rPr>
              <a:t>Charalambous AP, </a:t>
            </a:r>
            <a:r>
              <a:rPr lang="en-US" dirty="0" err="1">
                <a:solidFill>
                  <a:schemeClr val="accent3"/>
                </a:solidFill>
              </a:rPr>
              <a:t>Pye</a:t>
            </a:r>
            <a:r>
              <a:rPr lang="en-US" dirty="0">
                <a:solidFill>
                  <a:schemeClr val="accent3"/>
                </a:solidFill>
              </a:rPr>
              <a:t> A, Yeung WK, Leroi I, Neil M, </a:t>
            </a:r>
            <a:r>
              <a:rPr lang="en-US" dirty="0" err="1">
                <a:solidFill>
                  <a:schemeClr val="accent3"/>
                </a:solidFill>
              </a:rPr>
              <a:t>Thodi</a:t>
            </a:r>
            <a:r>
              <a:rPr lang="en-US" dirty="0">
                <a:solidFill>
                  <a:schemeClr val="accent3"/>
                </a:solidFill>
              </a:rPr>
              <a:t> C, Dawes P Tools for App- and Web-Based Self-Testing of Cognitive Impairment: Systematic Search and Evaluation J Med Internet Res 2020;22(1):e14551</a:t>
            </a:r>
          </a:p>
        </p:txBody>
      </p:sp>
    </p:spTree>
    <p:extLst>
      <p:ext uri="{BB962C8B-B14F-4D97-AF65-F5344CB8AC3E}">
        <p14:creationId xmlns:p14="http://schemas.microsoft.com/office/powerpoint/2010/main" val="11585625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4D78-7E09-4991-A43A-F62DDB9E5180}"/>
              </a:ext>
            </a:extLst>
          </p:cNvPr>
          <p:cNvSpPr>
            <a:spLocks noGrp="1"/>
          </p:cNvSpPr>
          <p:nvPr>
            <p:ph type="title"/>
          </p:nvPr>
        </p:nvSpPr>
        <p:spPr/>
        <p:txBody>
          <a:bodyPr/>
          <a:lstStyle/>
          <a:p>
            <a:pPr algn="ctr"/>
            <a:r>
              <a:rPr lang="en-US" dirty="0"/>
              <a:t>Sleep Disordered breathing and </a:t>
            </a:r>
            <a:br>
              <a:rPr lang="en-US" dirty="0"/>
            </a:br>
            <a:r>
              <a:rPr lang="en-US" dirty="0"/>
              <a:t>Stroke Risk</a:t>
            </a:r>
          </a:p>
        </p:txBody>
      </p:sp>
      <p:pic>
        <p:nvPicPr>
          <p:cNvPr id="6" name="Content Placeholder 5" descr="A picture containing photo, cake, food, chocolate&#10;&#10;Description automatically generated">
            <a:extLst>
              <a:ext uri="{FF2B5EF4-FFF2-40B4-BE49-F238E27FC236}">
                <a16:creationId xmlns:a16="http://schemas.microsoft.com/office/drawing/2014/main" id="{F19DA057-201D-4AC3-9C1C-F683B426A42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25636" y="1825625"/>
            <a:ext cx="5692727" cy="4351338"/>
          </a:xfrm>
        </p:spPr>
      </p:pic>
      <p:sp>
        <p:nvSpPr>
          <p:cNvPr id="7" name="TextBox 6">
            <a:extLst>
              <a:ext uri="{FF2B5EF4-FFF2-40B4-BE49-F238E27FC236}">
                <a16:creationId xmlns:a16="http://schemas.microsoft.com/office/drawing/2014/main" id="{2F2C8AE2-0218-4F77-B3C7-28C811601A84}"/>
              </a:ext>
            </a:extLst>
          </p:cNvPr>
          <p:cNvSpPr txBox="1"/>
          <p:nvPr/>
        </p:nvSpPr>
        <p:spPr>
          <a:xfrm>
            <a:off x="1725636" y="6176963"/>
            <a:ext cx="5692727" cy="230832"/>
          </a:xfrm>
          <a:prstGeom prst="rect">
            <a:avLst/>
          </a:prstGeom>
          <a:noFill/>
        </p:spPr>
        <p:txBody>
          <a:bodyPr wrap="square" rtlCol="0">
            <a:spAutoFit/>
          </a:bodyPr>
          <a:lstStyle/>
          <a:p>
            <a:r>
              <a:rPr lang="en-US" sz="900">
                <a:hlinkClick r:id="rId3" tooltip="http://rebelem.com/ischemic-stroke-treatment-archive/"/>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457405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249E-0870-4C0E-98EA-182BB40F92D9}"/>
              </a:ext>
            </a:extLst>
          </p:cNvPr>
          <p:cNvSpPr>
            <a:spLocks noGrp="1"/>
          </p:cNvSpPr>
          <p:nvPr>
            <p:ph type="title"/>
          </p:nvPr>
        </p:nvSpPr>
        <p:spPr>
          <a:xfrm>
            <a:off x="628650" y="365126"/>
            <a:ext cx="7886700" cy="315911"/>
          </a:xfrm>
        </p:spPr>
        <p:txBody>
          <a:bodyPr>
            <a:normAutofit fontScale="90000"/>
          </a:bodyPr>
          <a:lstStyle/>
          <a:p>
            <a:pPr algn="ctr"/>
            <a:r>
              <a:rPr lang="en-US" b="1" dirty="0"/>
              <a:t>Sleep Disordered breathing (SDB) is Associated with Recurrent Ischemic Stroke</a:t>
            </a:r>
          </a:p>
        </p:txBody>
      </p:sp>
      <p:sp>
        <p:nvSpPr>
          <p:cNvPr id="3" name="Content Placeholder 2">
            <a:extLst>
              <a:ext uri="{FF2B5EF4-FFF2-40B4-BE49-F238E27FC236}">
                <a16:creationId xmlns:a16="http://schemas.microsoft.com/office/drawing/2014/main" id="{253BDB42-7F1B-4906-B310-CB351E5F9A16}"/>
              </a:ext>
            </a:extLst>
          </p:cNvPr>
          <p:cNvSpPr>
            <a:spLocks noGrp="1"/>
          </p:cNvSpPr>
          <p:nvPr>
            <p:ph idx="1"/>
          </p:nvPr>
        </p:nvSpPr>
        <p:spPr>
          <a:xfrm>
            <a:off x="666164" y="1258228"/>
            <a:ext cx="7886700" cy="4579865"/>
          </a:xfrm>
        </p:spPr>
        <p:txBody>
          <a:bodyPr>
            <a:normAutofit/>
          </a:bodyPr>
          <a:lstStyle/>
          <a:p>
            <a:pPr marL="0" indent="0" algn="ctr">
              <a:buNone/>
            </a:pPr>
            <a:r>
              <a:rPr lang="en-US" dirty="0"/>
              <a:t>BASIC project (Brain Attack Surveillance in Corpus Christi), ischemic stroke patients between 2010–2015)</a:t>
            </a:r>
          </a:p>
          <a:p>
            <a:pPr marL="0" indent="0" algn="ctr">
              <a:buNone/>
            </a:pPr>
            <a:endParaRPr lang="en-US" dirty="0"/>
          </a:p>
          <a:p>
            <a:pPr marL="0" indent="0" algn="ctr">
              <a:buNone/>
            </a:pPr>
            <a:r>
              <a:rPr lang="en-US" dirty="0"/>
              <a:t>Subjects were offered screening for SDB with the </a:t>
            </a:r>
            <a:r>
              <a:rPr lang="en-US" dirty="0" err="1"/>
              <a:t>ApneaLink</a:t>
            </a:r>
            <a:r>
              <a:rPr lang="en-US" dirty="0"/>
              <a:t> Plus device, from which a respiratory event index (REI) score ≥10 defined SDB. </a:t>
            </a:r>
          </a:p>
          <a:p>
            <a:pPr marL="0" indent="0" algn="ctr">
              <a:buNone/>
            </a:pPr>
            <a:endParaRPr lang="en-US" dirty="0"/>
          </a:p>
          <a:p>
            <a:pPr marL="0" indent="0" algn="ctr">
              <a:buNone/>
            </a:pPr>
            <a:r>
              <a:rPr lang="en-US" dirty="0"/>
              <a:t>Assess the association between REI and ischemic stroke recurrence and all-cause poststroke mortality, adjusted for multiple potential confounders.</a:t>
            </a:r>
          </a:p>
        </p:txBody>
      </p:sp>
      <p:sp>
        <p:nvSpPr>
          <p:cNvPr id="4" name="TextBox 3">
            <a:extLst>
              <a:ext uri="{FF2B5EF4-FFF2-40B4-BE49-F238E27FC236}">
                <a16:creationId xmlns:a16="http://schemas.microsoft.com/office/drawing/2014/main" id="{0ED11892-4D68-4DA5-9C65-D8C862A83C39}"/>
              </a:ext>
            </a:extLst>
          </p:cNvPr>
          <p:cNvSpPr txBox="1"/>
          <p:nvPr/>
        </p:nvSpPr>
        <p:spPr>
          <a:xfrm>
            <a:off x="726830" y="6067864"/>
            <a:ext cx="6597748" cy="584775"/>
          </a:xfrm>
          <a:prstGeom prst="rect">
            <a:avLst/>
          </a:prstGeom>
          <a:noFill/>
        </p:spPr>
        <p:txBody>
          <a:bodyPr wrap="square" rtlCol="0">
            <a:spAutoFit/>
          </a:bodyPr>
          <a:lstStyle/>
          <a:p>
            <a:pPr algn="ctr"/>
            <a:r>
              <a:rPr lang="en-US" sz="1600" dirty="0">
                <a:solidFill>
                  <a:schemeClr val="accent3"/>
                </a:solidFill>
              </a:rPr>
              <a:t>Brown, D., </a:t>
            </a:r>
            <a:r>
              <a:rPr lang="en-US" sz="1600" dirty="0" err="1">
                <a:solidFill>
                  <a:schemeClr val="accent3"/>
                </a:solidFill>
              </a:rPr>
              <a:t>Shafie-Khorassani</a:t>
            </a:r>
            <a:r>
              <a:rPr lang="en-US" sz="1600" dirty="0">
                <a:solidFill>
                  <a:schemeClr val="accent3"/>
                </a:solidFill>
              </a:rPr>
              <a:t>, F., Kim, S. et al (2020). </a:t>
            </a:r>
            <a:r>
              <a:rPr lang="en-US" sz="1600" i="1" dirty="0">
                <a:solidFill>
                  <a:schemeClr val="accent3"/>
                </a:solidFill>
              </a:rPr>
              <a:t>Stroke</a:t>
            </a:r>
            <a:r>
              <a:rPr lang="en-US" sz="1600" dirty="0">
                <a:solidFill>
                  <a:schemeClr val="accent3"/>
                </a:solidFill>
              </a:rPr>
              <a:t>.</a:t>
            </a:r>
          </a:p>
          <a:p>
            <a:pPr algn="ctr"/>
            <a:r>
              <a:rPr lang="it-IT" sz="1600" dirty="0">
                <a:solidFill>
                  <a:schemeClr val="accent3"/>
                </a:solidFill>
              </a:rPr>
              <a:t>2019;50:571-576. DOI: 10.1161/STROKEAHA.118.023807.)</a:t>
            </a:r>
            <a:endParaRPr lang="en-US" sz="1600" dirty="0">
              <a:solidFill>
                <a:schemeClr val="accent3"/>
              </a:solidFill>
            </a:endParaRPr>
          </a:p>
        </p:txBody>
      </p:sp>
    </p:spTree>
    <p:extLst>
      <p:ext uri="{BB962C8B-B14F-4D97-AF65-F5344CB8AC3E}">
        <p14:creationId xmlns:p14="http://schemas.microsoft.com/office/powerpoint/2010/main" val="44563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249E-0870-4C0E-98EA-182BB40F92D9}"/>
              </a:ext>
            </a:extLst>
          </p:cNvPr>
          <p:cNvSpPr>
            <a:spLocks noGrp="1"/>
          </p:cNvSpPr>
          <p:nvPr>
            <p:ph type="title"/>
          </p:nvPr>
        </p:nvSpPr>
        <p:spPr>
          <a:xfrm>
            <a:off x="628650" y="365126"/>
            <a:ext cx="7886700" cy="315911"/>
          </a:xfrm>
        </p:spPr>
        <p:txBody>
          <a:bodyPr>
            <a:normAutofit fontScale="90000"/>
          </a:bodyPr>
          <a:lstStyle/>
          <a:p>
            <a:pPr algn="ctr"/>
            <a:r>
              <a:rPr lang="en-US" dirty="0"/>
              <a:t>Sleep Disordered breathing is Associated with Recurrent Ischemic Stroke</a:t>
            </a:r>
          </a:p>
        </p:txBody>
      </p:sp>
      <p:sp>
        <p:nvSpPr>
          <p:cNvPr id="3" name="Content Placeholder 2">
            <a:extLst>
              <a:ext uri="{FF2B5EF4-FFF2-40B4-BE49-F238E27FC236}">
                <a16:creationId xmlns:a16="http://schemas.microsoft.com/office/drawing/2014/main" id="{253BDB42-7F1B-4906-B310-CB351E5F9A16}"/>
              </a:ext>
            </a:extLst>
          </p:cNvPr>
          <p:cNvSpPr>
            <a:spLocks noGrp="1"/>
          </p:cNvSpPr>
          <p:nvPr>
            <p:ph idx="1"/>
          </p:nvPr>
        </p:nvSpPr>
        <p:spPr>
          <a:xfrm>
            <a:off x="726830" y="1281673"/>
            <a:ext cx="7886700" cy="5025341"/>
          </a:xfrm>
        </p:spPr>
        <p:txBody>
          <a:bodyPr>
            <a:normAutofit/>
          </a:bodyPr>
          <a:lstStyle/>
          <a:p>
            <a:pPr marL="0" indent="0" algn="ctr">
              <a:buNone/>
            </a:pPr>
            <a:r>
              <a:rPr lang="en-US" dirty="0"/>
              <a:t>842 subjects, the median age was 65 (57–76), 47% were female, and 58% were Mexican American (MA). </a:t>
            </a:r>
          </a:p>
          <a:p>
            <a:pPr marL="0" indent="0" algn="ctr">
              <a:buNone/>
            </a:pPr>
            <a:r>
              <a:rPr lang="en-US" dirty="0"/>
              <a:t>The median REI score was 14 (6–26); 63% had SDB. </a:t>
            </a:r>
          </a:p>
          <a:p>
            <a:pPr marL="0" indent="0" algn="ctr">
              <a:buNone/>
            </a:pPr>
            <a:endParaRPr lang="en-US" dirty="0"/>
          </a:p>
          <a:p>
            <a:pPr marL="0" indent="0" algn="ctr">
              <a:buNone/>
            </a:pPr>
            <a:r>
              <a:rPr lang="en-US" dirty="0"/>
              <a:t>SDB was associated with male sex, MA ethnicity, being insured, nonsmoking status, diabetes mellitus, hypertension, lower educational attainment, and higher BMI. </a:t>
            </a:r>
          </a:p>
          <a:p>
            <a:pPr marL="0" indent="0" algn="ctr">
              <a:buNone/>
            </a:pPr>
            <a:endParaRPr lang="en-US" dirty="0"/>
          </a:p>
          <a:p>
            <a:pPr marL="0" indent="0" algn="ctr">
              <a:buNone/>
            </a:pPr>
            <a:r>
              <a:rPr lang="en-US" dirty="0"/>
              <a:t>In fully adjusted models, REI was associated with recurrent ischemic stroke (HR, 1.02 [CI, 1.01–1.03]), but not with mortality alone (hazard ratio, 1.00 [95% CI, 0.99–1.02])</a:t>
            </a:r>
          </a:p>
        </p:txBody>
      </p:sp>
      <p:sp>
        <p:nvSpPr>
          <p:cNvPr id="4" name="TextBox 3">
            <a:extLst>
              <a:ext uri="{FF2B5EF4-FFF2-40B4-BE49-F238E27FC236}">
                <a16:creationId xmlns:a16="http://schemas.microsoft.com/office/drawing/2014/main" id="{0ED11892-4D68-4DA5-9C65-D8C862A83C39}"/>
              </a:ext>
            </a:extLst>
          </p:cNvPr>
          <p:cNvSpPr txBox="1"/>
          <p:nvPr/>
        </p:nvSpPr>
        <p:spPr>
          <a:xfrm>
            <a:off x="726830" y="6067864"/>
            <a:ext cx="6597748" cy="584775"/>
          </a:xfrm>
          <a:prstGeom prst="rect">
            <a:avLst/>
          </a:prstGeom>
          <a:noFill/>
        </p:spPr>
        <p:txBody>
          <a:bodyPr wrap="square" rtlCol="0">
            <a:spAutoFit/>
          </a:bodyPr>
          <a:lstStyle/>
          <a:p>
            <a:pPr algn="ctr"/>
            <a:r>
              <a:rPr lang="en-US" sz="1600" dirty="0">
                <a:solidFill>
                  <a:schemeClr val="accent3"/>
                </a:solidFill>
              </a:rPr>
              <a:t>Brown, D., </a:t>
            </a:r>
            <a:r>
              <a:rPr lang="en-US" sz="1600" dirty="0" err="1">
                <a:solidFill>
                  <a:schemeClr val="accent3"/>
                </a:solidFill>
              </a:rPr>
              <a:t>Shafie-Khorassani</a:t>
            </a:r>
            <a:r>
              <a:rPr lang="en-US" sz="1600" dirty="0">
                <a:solidFill>
                  <a:schemeClr val="accent3"/>
                </a:solidFill>
              </a:rPr>
              <a:t>, F., Kim, S. et al (2020). </a:t>
            </a:r>
            <a:r>
              <a:rPr lang="en-US" sz="1600" i="1" dirty="0">
                <a:solidFill>
                  <a:schemeClr val="accent3"/>
                </a:solidFill>
              </a:rPr>
              <a:t>Stroke</a:t>
            </a:r>
            <a:r>
              <a:rPr lang="en-US" sz="1600" dirty="0">
                <a:solidFill>
                  <a:schemeClr val="accent3"/>
                </a:solidFill>
              </a:rPr>
              <a:t>.</a:t>
            </a:r>
          </a:p>
          <a:p>
            <a:pPr algn="ctr"/>
            <a:r>
              <a:rPr lang="it-IT" sz="1600" dirty="0">
                <a:solidFill>
                  <a:schemeClr val="accent3"/>
                </a:solidFill>
              </a:rPr>
              <a:t>2019;50:571-576. DOI: 10.1161/STROKEAHA.118.023807.)</a:t>
            </a:r>
            <a:endParaRPr lang="en-US" sz="1600" dirty="0">
              <a:solidFill>
                <a:schemeClr val="accent3"/>
              </a:solidFill>
            </a:endParaRPr>
          </a:p>
        </p:txBody>
      </p:sp>
    </p:spTree>
    <p:extLst>
      <p:ext uri="{BB962C8B-B14F-4D97-AF65-F5344CB8AC3E}">
        <p14:creationId xmlns:p14="http://schemas.microsoft.com/office/powerpoint/2010/main" val="2868574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249E-0870-4C0E-98EA-182BB40F92D9}"/>
              </a:ext>
            </a:extLst>
          </p:cNvPr>
          <p:cNvSpPr>
            <a:spLocks noGrp="1"/>
          </p:cNvSpPr>
          <p:nvPr>
            <p:ph type="title"/>
          </p:nvPr>
        </p:nvSpPr>
        <p:spPr>
          <a:xfrm>
            <a:off x="628650" y="365126"/>
            <a:ext cx="7886700" cy="315911"/>
          </a:xfrm>
        </p:spPr>
        <p:txBody>
          <a:bodyPr>
            <a:normAutofit fontScale="90000"/>
          </a:bodyPr>
          <a:lstStyle/>
          <a:p>
            <a:pPr algn="ctr"/>
            <a:r>
              <a:rPr lang="en-US" b="1" dirty="0"/>
              <a:t>Sleep Disordered breathing is Associated with Recurrent Ischemic Stroke</a:t>
            </a:r>
          </a:p>
        </p:txBody>
      </p:sp>
      <p:sp>
        <p:nvSpPr>
          <p:cNvPr id="3" name="Content Placeholder 2">
            <a:extLst>
              <a:ext uri="{FF2B5EF4-FFF2-40B4-BE49-F238E27FC236}">
                <a16:creationId xmlns:a16="http://schemas.microsoft.com/office/drawing/2014/main" id="{253BDB42-7F1B-4906-B310-CB351E5F9A16}"/>
              </a:ext>
            </a:extLst>
          </p:cNvPr>
          <p:cNvSpPr>
            <a:spLocks noGrp="1"/>
          </p:cNvSpPr>
          <p:nvPr>
            <p:ph idx="1"/>
          </p:nvPr>
        </p:nvSpPr>
        <p:spPr>
          <a:xfrm>
            <a:off x="666164" y="990941"/>
            <a:ext cx="7886700" cy="5025341"/>
          </a:xfrm>
        </p:spPr>
        <p:txBody>
          <a:bodyPr/>
          <a:lstStyle/>
          <a:p>
            <a:pPr marL="0" indent="0" algn="ctr">
              <a:buNone/>
            </a:pPr>
            <a:endParaRPr lang="en-US" dirty="0"/>
          </a:p>
          <a:p>
            <a:pPr marL="0" indent="0" algn="ctr">
              <a:buNone/>
            </a:pPr>
            <a:endParaRPr lang="en-US" dirty="0"/>
          </a:p>
          <a:p>
            <a:pPr marL="0" indent="0" algn="ctr">
              <a:buNone/>
            </a:pPr>
            <a:r>
              <a:rPr lang="en-US" dirty="0"/>
              <a:t>Results from this large population-based study show that SDB is associated with recurrent ischemic stroke, but not mortality. </a:t>
            </a:r>
          </a:p>
          <a:p>
            <a:pPr marL="0" indent="0" algn="ctr">
              <a:buNone/>
            </a:pPr>
            <a:endParaRPr lang="en-US" dirty="0"/>
          </a:p>
          <a:p>
            <a:pPr marL="0" indent="0" algn="ctr">
              <a:buNone/>
            </a:pPr>
            <a:r>
              <a:rPr lang="en-US" dirty="0"/>
              <a:t>SDB may therefore represent an important modifiable risk factor for poor stroke outcomes.</a:t>
            </a:r>
          </a:p>
          <a:p>
            <a:pPr marL="0" indent="0" algn="ctr">
              <a:buNone/>
            </a:pPr>
            <a:endParaRPr lang="en-US" dirty="0"/>
          </a:p>
          <a:p>
            <a:pPr marL="0" indent="0" algn="ctr">
              <a:buNone/>
            </a:pPr>
            <a:r>
              <a:rPr lang="en-US" dirty="0"/>
              <a:t>For a 20-unit increase in REI scores, the association between REI and ischemic stroke recurrence in the fully adjusted model was HR, 1.51 (1.16–1.97).</a:t>
            </a:r>
          </a:p>
          <a:p>
            <a:pPr marL="0" indent="0">
              <a:buNone/>
            </a:pPr>
            <a:endParaRPr lang="en-US" dirty="0"/>
          </a:p>
        </p:txBody>
      </p:sp>
      <p:sp>
        <p:nvSpPr>
          <p:cNvPr id="4" name="TextBox 3">
            <a:extLst>
              <a:ext uri="{FF2B5EF4-FFF2-40B4-BE49-F238E27FC236}">
                <a16:creationId xmlns:a16="http://schemas.microsoft.com/office/drawing/2014/main" id="{0ED11892-4D68-4DA5-9C65-D8C862A83C39}"/>
              </a:ext>
            </a:extLst>
          </p:cNvPr>
          <p:cNvSpPr txBox="1"/>
          <p:nvPr/>
        </p:nvSpPr>
        <p:spPr>
          <a:xfrm>
            <a:off x="726830" y="6067864"/>
            <a:ext cx="6597748" cy="584775"/>
          </a:xfrm>
          <a:prstGeom prst="rect">
            <a:avLst/>
          </a:prstGeom>
          <a:noFill/>
        </p:spPr>
        <p:txBody>
          <a:bodyPr wrap="square" rtlCol="0">
            <a:spAutoFit/>
          </a:bodyPr>
          <a:lstStyle/>
          <a:p>
            <a:pPr algn="ctr"/>
            <a:r>
              <a:rPr lang="en-US" sz="1600" dirty="0">
                <a:solidFill>
                  <a:schemeClr val="accent3"/>
                </a:solidFill>
              </a:rPr>
              <a:t>Brown, D., </a:t>
            </a:r>
            <a:r>
              <a:rPr lang="en-US" sz="1600" dirty="0" err="1">
                <a:solidFill>
                  <a:schemeClr val="accent3"/>
                </a:solidFill>
              </a:rPr>
              <a:t>Shafie-Khorassani</a:t>
            </a:r>
            <a:r>
              <a:rPr lang="en-US" sz="1600" dirty="0">
                <a:solidFill>
                  <a:schemeClr val="accent3"/>
                </a:solidFill>
              </a:rPr>
              <a:t>, F., Kim, S. et al (2020). </a:t>
            </a:r>
            <a:r>
              <a:rPr lang="en-US" sz="1600" i="1" dirty="0">
                <a:solidFill>
                  <a:schemeClr val="accent3"/>
                </a:solidFill>
              </a:rPr>
              <a:t>Stroke</a:t>
            </a:r>
            <a:r>
              <a:rPr lang="en-US" sz="1600" dirty="0">
                <a:solidFill>
                  <a:schemeClr val="accent3"/>
                </a:solidFill>
              </a:rPr>
              <a:t>.</a:t>
            </a:r>
          </a:p>
          <a:p>
            <a:pPr algn="ctr"/>
            <a:r>
              <a:rPr lang="it-IT" sz="1600" dirty="0">
                <a:solidFill>
                  <a:schemeClr val="accent3"/>
                </a:solidFill>
              </a:rPr>
              <a:t>2019;50:571-576. DOI: 10.1161/STROKEAHA.118.023807.)</a:t>
            </a:r>
            <a:endParaRPr lang="en-US" sz="1600" dirty="0">
              <a:solidFill>
                <a:schemeClr val="accent3"/>
              </a:solidFill>
            </a:endParaRPr>
          </a:p>
        </p:txBody>
      </p:sp>
    </p:spTree>
    <p:extLst>
      <p:ext uri="{BB962C8B-B14F-4D97-AF65-F5344CB8AC3E}">
        <p14:creationId xmlns:p14="http://schemas.microsoft.com/office/powerpoint/2010/main" val="579965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626F-DE8C-42DF-BC81-34BA40395930}"/>
              </a:ext>
            </a:extLst>
          </p:cNvPr>
          <p:cNvSpPr>
            <a:spLocks noGrp="1"/>
          </p:cNvSpPr>
          <p:nvPr>
            <p:ph type="title"/>
          </p:nvPr>
        </p:nvSpPr>
        <p:spPr>
          <a:xfrm>
            <a:off x="628650" y="365127"/>
            <a:ext cx="7886700" cy="705622"/>
          </a:xfrm>
        </p:spPr>
        <p:txBody>
          <a:bodyPr/>
          <a:lstStyle/>
          <a:p>
            <a:pPr algn="ctr"/>
            <a:r>
              <a:rPr lang="en-US" dirty="0"/>
              <a:t>Sporting events?  </a:t>
            </a:r>
          </a:p>
        </p:txBody>
      </p:sp>
      <p:pic>
        <p:nvPicPr>
          <p:cNvPr id="4" name="Content Placeholder 3">
            <a:extLst>
              <a:ext uri="{FF2B5EF4-FFF2-40B4-BE49-F238E27FC236}">
                <a16:creationId xmlns:a16="http://schemas.microsoft.com/office/drawing/2014/main" id="{CF53FB22-3688-4755-8A32-6BCEE8BF042A}"/>
              </a:ext>
            </a:extLst>
          </p:cNvPr>
          <p:cNvPicPr>
            <a:picLocks noGrp="1" noChangeAspect="1"/>
          </p:cNvPicPr>
          <p:nvPr>
            <p:ph idx="1"/>
          </p:nvPr>
        </p:nvPicPr>
        <p:blipFill>
          <a:blip r:embed="rId2"/>
          <a:stretch>
            <a:fillRect/>
          </a:stretch>
        </p:blipFill>
        <p:spPr>
          <a:xfrm>
            <a:off x="805432" y="1174981"/>
            <a:ext cx="4008198" cy="1999569"/>
          </a:xfrm>
          <a:prstGeom prst="rect">
            <a:avLst/>
          </a:prstGeom>
        </p:spPr>
      </p:pic>
      <p:pic>
        <p:nvPicPr>
          <p:cNvPr id="5" name="Picture 4">
            <a:extLst>
              <a:ext uri="{FF2B5EF4-FFF2-40B4-BE49-F238E27FC236}">
                <a16:creationId xmlns:a16="http://schemas.microsoft.com/office/drawing/2014/main" id="{D6113008-2A69-4CF6-AD0F-1AC1C7BEF13A}"/>
              </a:ext>
            </a:extLst>
          </p:cNvPr>
          <p:cNvPicPr>
            <a:picLocks noChangeAspect="1"/>
          </p:cNvPicPr>
          <p:nvPr/>
        </p:nvPicPr>
        <p:blipFill>
          <a:blip r:embed="rId3"/>
          <a:stretch>
            <a:fillRect/>
          </a:stretch>
        </p:blipFill>
        <p:spPr>
          <a:xfrm>
            <a:off x="3269098" y="3500833"/>
            <a:ext cx="4346015" cy="2419784"/>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041803C6-06D5-4D22-9E3B-BDB2CD157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418" y="3936316"/>
            <a:ext cx="2322066" cy="1548818"/>
          </a:xfrm>
          <a:prstGeom prst="rect">
            <a:avLst/>
          </a:prstGeom>
        </p:spPr>
      </p:pic>
      <p:pic>
        <p:nvPicPr>
          <p:cNvPr id="9" name="Picture 8" descr="A person sitting on the floor&#10;&#10;Description automatically generated">
            <a:extLst>
              <a:ext uri="{FF2B5EF4-FFF2-40B4-BE49-F238E27FC236}">
                <a16:creationId xmlns:a16="http://schemas.microsoft.com/office/drawing/2014/main" id="{E7E4C4AA-EEB3-4ACD-ABD7-55086F3BC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672" y="1474842"/>
            <a:ext cx="2321381" cy="1547890"/>
          </a:xfrm>
          <a:prstGeom prst="rect">
            <a:avLst/>
          </a:prstGeom>
        </p:spPr>
      </p:pic>
      <p:sp>
        <p:nvSpPr>
          <p:cNvPr id="10" name="TextBox 9">
            <a:extLst>
              <a:ext uri="{FF2B5EF4-FFF2-40B4-BE49-F238E27FC236}">
                <a16:creationId xmlns:a16="http://schemas.microsoft.com/office/drawing/2014/main" id="{FCF02B2F-3F43-4FA0-BC11-BEE61E7F3316}"/>
              </a:ext>
            </a:extLst>
          </p:cNvPr>
          <p:cNvSpPr txBox="1"/>
          <p:nvPr/>
        </p:nvSpPr>
        <p:spPr>
          <a:xfrm>
            <a:off x="1056536" y="4136120"/>
            <a:ext cx="1132339" cy="646331"/>
          </a:xfrm>
          <a:prstGeom prst="rect">
            <a:avLst/>
          </a:prstGeom>
          <a:noFill/>
        </p:spPr>
        <p:txBody>
          <a:bodyPr wrap="square" rtlCol="0">
            <a:spAutoFit/>
          </a:bodyPr>
          <a:lstStyle/>
          <a:p>
            <a:pPr algn="ctr"/>
            <a:r>
              <a:rPr lang="en-US" b="1" dirty="0"/>
              <a:t>Final 4 </a:t>
            </a:r>
          </a:p>
          <a:p>
            <a:pPr algn="ctr"/>
            <a:r>
              <a:rPr lang="en-US" b="1" dirty="0"/>
              <a:t>Go Zags!</a:t>
            </a:r>
          </a:p>
        </p:txBody>
      </p:sp>
      <p:sp>
        <p:nvSpPr>
          <p:cNvPr id="11" name="TextBox 10">
            <a:extLst>
              <a:ext uri="{FF2B5EF4-FFF2-40B4-BE49-F238E27FC236}">
                <a16:creationId xmlns:a16="http://schemas.microsoft.com/office/drawing/2014/main" id="{1869B07C-ED3D-4123-9572-FEB67572722A}"/>
              </a:ext>
            </a:extLst>
          </p:cNvPr>
          <p:cNvSpPr txBox="1"/>
          <p:nvPr/>
        </p:nvSpPr>
        <p:spPr>
          <a:xfrm>
            <a:off x="7467602" y="1639459"/>
            <a:ext cx="1482147" cy="923330"/>
          </a:xfrm>
          <a:prstGeom prst="rect">
            <a:avLst/>
          </a:prstGeom>
          <a:noFill/>
        </p:spPr>
        <p:txBody>
          <a:bodyPr wrap="square" rtlCol="0">
            <a:spAutoFit/>
          </a:bodyPr>
          <a:lstStyle/>
          <a:p>
            <a:pPr algn="ctr"/>
            <a:r>
              <a:rPr lang="en-US" b="1" dirty="0"/>
              <a:t>College Nationals!</a:t>
            </a:r>
          </a:p>
          <a:p>
            <a:pPr algn="ctr"/>
            <a:r>
              <a:rPr lang="en-US" b="1" dirty="0"/>
              <a:t>Go Dev!</a:t>
            </a:r>
          </a:p>
        </p:txBody>
      </p:sp>
    </p:spTree>
    <p:extLst>
      <p:ext uri="{BB962C8B-B14F-4D97-AF65-F5344CB8AC3E}">
        <p14:creationId xmlns:p14="http://schemas.microsoft.com/office/powerpoint/2010/main" val="140010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249E-0870-4C0E-98EA-182BB40F92D9}"/>
              </a:ext>
            </a:extLst>
          </p:cNvPr>
          <p:cNvSpPr>
            <a:spLocks noGrp="1"/>
          </p:cNvSpPr>
          <p:nvPr>
            <p:ph type="title"/>
          </p:nvPr>
        </p:nvSpPr>
        <p:spPr>
          <a:xfrm>
            <a:off x="628650" y="365126"/>
            <a:ext cx="7886700" cy="315911"/>
          </a:xfrm>
        </p:spPr>
        <p:txBody>
          <a:bodyPr>
            <a:normAutofit fontScale="90000"/>
          </a:bodyPr>
          <a:lstStyle/>
          <a:p>
            <a:pPr algn="ctr"/>
            <a:r>
              <a:rPr lang="en-US" b="1" dirty="0"/>
              <a:t>Sleep Disordered breathing is Associated with Recurrent Ischemic Stroke</a:t>
            </a:r>
          </a:p>
        </p:txBody>
      </p:sp>
      <p:sp>
        <p:nvSpPr>
          <p:cNvPr id="3" name="Content Placeholder 2">
            <a:extLst>
              <a:ext uri="{FF2B5EF4-FFF2-40B4-BE49-F238E27FC236}">
                <a16:creationId xmlns:a16="http://schemas.microsoft.com/office/drawing/2014/main" id="{253BDB42-7F1B-4906-B310-CB351E5F9A16}"/>
              </a:ext>
            </a:extLst>
          </p:cNvPr>
          <p:cNvSpPr>
            <a:spLocks noGrp="1"/>
          </p:cNvSpPr>
          <p:nvPr>
            <p:ph idx="1"/>
          </p:nvPr>
        </p:nvSpPr>
        <p:spPr>
          <a:xfrm>
            <a:off x="666164" y="990941"/>
            <a:ext cx="7886700" cy="5025341"/>
          </a:xfrm>
        </p:spPr>
        <p:txBody>
          <a:bodyPr>
            <a:normAutofit fontScale="92500" lnSpcReduction="20000"/>
          </a:bodyPr>
          <a:lstStyle/>
          <a:p>
            <a:pPr marL="0" indent="0">
              <a:buNone/>
            </a:pPr>
            <a:r>
              <a:rPr lang="en-US" u="sng" dirty="0"/>
              <a:t>BaleDoneen Take-Away:</a:t>
            </a:r>
          </a:p>
          <a:p>
            <a:pPr marL="342900" indent="-342900">
              <a:buAutoNum type="arabicPeriod"/>
            </a:pPr>
            <a:r>
              <a:rPr lang="en-US" sz="1800" dirty="0"/>
              <a:t>RDI - respiratory distress Index — is a formula used in reporting polysomnography (sleep study) findings. Unlike AHI (respiratory events during sleep), it </a:t>
            </a:r>
            <a:r>
              <a:rPr lang="en-US" sz="1800" dirty="0" err="1"/>
              <a:t>it</a:t>
            </a:r>
            <a:r>
              <a:rPr lang="en-US" sz="1800" dirty="0"/>
              <a:t> also includes respiratory-effort related arousals (RERAs).</a:t>
            </a:r>
          </a:p>
          <a:p>
            <a:pPr marL="342900" indent="-342900">
              <a:buAutoNum type="arabicPeriod"/>
            </a:pPr>
            <a:endParaRPr lang="en-US" sz="1800" dirty="0"/>
          </a:p>
          <a:p>
            <a:pPr marL="342900" indent="-342900">
              <a:buAutoNum type="arabicPeriod"/>
            </a:pPr>
            <a:r>
              <a:rPr lang="en-US" sz="1800" dirty="0"/>
              <a:t>This study is strong enough that ALL stroke patients should get a formal sleep study – regardless of reported symptoms of daytime fatigue or witnessed apnea.  </a:t>
            </a:r>
          </a:p>
          <a:p>
            <a:pPr marL="342900" indent="-342900">
              <a:buAutoNum type="arabicPeriod"/>
            </a:pPr>
            <a:endParaRPr lang="en-US" sz="1800" dirty="0"/>
          </a:p>
          <a:p>
            <a:pPr marL="342900" indent="-342900">
              <a:buAutoNum type="arabicPeriod"/>
            </a:pPr>
            <a:r>
              <a:rPr lang="en-US" sz="1800" dirty="0"/>
              <a:t>OSA (RDI/AHI) is a very modifiable risk factor.  </a:t>
            </a:r>
          </a:p>
          <a:p>
            <a:pPr marL="342900" indent="-342900">
              <a:buAutoNum type="arabicPeriod"/>
            </a:pPr>
            <a:endParaRPr lang="en-US" sz="1800" dirty="0"/>
          </a:p>
          <a:p>
            <a:pPr marL="342900" indent="-342900">
              <a:buAutoNum type="arabicPeriod"/>
            </a:pPr>
            <a:r>
              <a:rPr lang="en-US" sz="1800" dirty="0"/>
              <a:t>This study did not evaluate treatment for OSA (</a:t>
            </a:r>
            <a:r>
              <a:rPr lang="en-US" sz="1800" dirty="0" err="1"/>
              <a:t>ie</a:t>
            </a:r>
            <a:r>
              <a:rPr lang="en-US" sz="1800" dirty="0"/>
              <a:t>: CPAP) – BaleDoneen requests our dental colleagues to participate in this assessment and, as long as a mandibular device is effective (repeat test), we are comfortable with either oral appliance or CPAP.  </a:t>
            </a:r>
          </a:p>
          <a:p>
            <a:pPr marL="342900" indent="-342900">
              <a:buAutoNum type="arabicPeriod"/>
            </a:pPr>
            <a:endParaRPr lang="en-US" sz="1800" dirty="0"/>
          </a:p>
          <a:p>
            <a:pPr marL="342900" indent="-342900">
              <a:buAutoNum type="arabicPeriod"/>
            </a:pPr>
            <a:r>
              <a:rPr lang="en-US" sz="1800" dirty="0"/>
              <a:t>Stroke patients are VERY motivated to not have another stroke!  ALL risk factors must be identified and optimally managed. </a:t>
            </a:r>
          </a:p>
          <a:p>
            <a:pPr marL="0" indent="0">
              <a:buNone/>
            </a:pPr>
            <a:br>
              <a:rPr lang="en-US" dirty="0"/>
            </a:br>
            <a:endParaRPr lang="en-US" u="sng" dirty="0"/>
          </a:p>
        </p:txBody>
      </p:sp>
      <p:sp>
        <p:nvSpPr>
          <p:cNvPr id="4" name="TextBox 3">
            <a:extLst>
              <a:ext uri="{FF2B5EF4-FFF2-40B4-BE49-F238E27FC236}">
                <a16:creationId xmlns:a16="http://schemas.microsoft.com/office/drawing/2014/main" id="{0ED11892-4D68-4DA5-9C65-D8C862A83C39}"/>
              </a:ext>
            </a:extLst>
          </p:cNvPr>
          <p:cNvSpPr txBox="1"/>
          <p:nvPr/>
        </p:nvSpPr>
        <p:spPr>
          <a:xfrm>
            <a:off x="726830" y="6067864"/>
            <a:ext cx="6597748" cy="584775"/>
          </a:xfrm>
          <a:prstGeom prst="rect">
            <a:avLst/>
          </a:prstGeom>
          <a:noFill/>
        </p:spPr>
        <p:txBody>
          <a:bodyPr wrap="square" rtlCol="0">
            <a:spAutoFit/>
          </a:bodyPr>
          <a:lstStyle/>
          <a:p>
            <a:pPr algn="ctr"/>
            <a:r>
              <a:rPr lang="en-US" sz="1600" dirty="0">
                <a:solidFill>
                  <a:schemeClr val="accent3"/>
                </a:solidFill>
              </a:rPr>
              <a:t>Brown, D., </a:t>
            </a:r>
            <a:r>
              <a:rPr lang="en-US" sz="1600" dirty="0" err="1">
                <a:solidFill>
                  <a:schemeClr val="accent3"/>
                </a:solidFill>
              </a:rPr>
              <a:t>Shafie-Khorassani</a:t>
            </a:r>
            <a:r>
              <a:rPr lang="en-US" sz="1600" dirty="0">
                <a:solidFill>
                  <a:schemeClr val="accent3"/>
                </a:solidFill>
              </a:rPr>
              <a:t>, F., Kim, S. et al (2020). </a:t>
            </a:r>
            <a:r>
              <a:rPr lang="en-US" sz="1600" i="1" dirty="0">
                <a:solidFill>
                  <a:schemeClr val="accent3"/>
                </a:solidFill>
              </a:rPr>
              <a:t>Stroke</a:t>
            </a:r>
            <a:r>
              <a:rPr lang="en-US" sz="1600" dirty="0">
                <a:solidFill>
                  <a:schemeClr val="accent3"/>
                </a:solidFill>
              </a:rPr>
              <a:t>.</a:t>
            </a:r>
          </a:p>
          <a:p>
            <a:pPr algn="ctr"/>
            <a:r>
              <a:rPr lang="it-IT" sz="1600" dirty="0">
                <a:solidFill>
                  <a:schemeClr val="accent3"/>
                </a:solidFill>
              </a:rPr>
              <a:t>2019;50:571-576. DOI: 10.1161/STROKEAHA.118.023807.)</a:t>
            </a:r>
            <a:endParaRPr lang="en-US" sz="1600" dirty="0">
              <a:solidFill>
                <a:schemeClr val="accent3"/>
              </a:solidFill>
            </a:endParaRPr>
          </a:p>
        </p:txBody>
      </p:sp>
    </p:spTree>
    <p:extLst>
      <p:ext uri="{BB962C8B-B14F-4D97-AF65-F5344CB8AC3E}">
        <p14:creationId xmlns:p14="http://schemas.microsoft.com/office/powerpoint/2010/main" val="231984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A4B3-19B9-40AE-B229-730E7035575C}"/>
              </a:ext>
            </a:extLst>
          </p:cNvPr>
          <p:cNvSpPr>
            <a:spLocks noGrp="1"/>
          </p:cNvSpPr>
          <p:nvPr>
            <p:ph type="title"/>
          </p:nvPr>
        </p:nvSpPr>
        <p:spPr>
          <a:xfrm>
            <a:off x="628650" y="104661"/>
            <a:ext cx="7886700" cy="1325563"/>
          </a:xfrm>
        </p:spPr>
        <p:txBody>
          <a:bodyPr>
            <a:normAutofit/>
          </a:bodyPr>
          <a:lstStyle/>
          <a:p>
            <a:pPr algn="ctr"/>
            <a:r>
              <a:rPr lang="en-US" b="1" dirty="0"/>
              <a:t>Is Sleep Disordered Breathing </a:t>
            </a:r>
            <a:br>
              <a:rPr lang="en-US" b="1" dirty="0"/>
            </a:br>
            <a:r>
              <a:rPr lang="en-US" b="1" dirty="0"/>
              <a:t>making us age more quickly?</a:t>
            </a:r>
          </a:p>
        </p:txBody>
      </p:sp>
      <p:pic>
        <p:nvPicPr>
          <p:cNvPr id="5" name="Content Placeholder 4" descr="A picture containing hairpiece, person, woman, looking&#10;&#10;Description automatically generated">
            <a:extLst>
              <a:ext uri="{FF2B5EF4-FFF2-40B4-BE49-F238E27FC236}">
                <a16:creationId xmlns:a16="http://schemas.microsoft.com/office/drawing/2014/main" id="{DAA43CDF-33B7-42FC-856C-33E8DE2AA77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06385" y="1501470"/>
            <a:ext cx="3852949" cy="4188434"/>
          </a:xfrm>
        </p:spPr>
      </p:pic>
    </p:spTree>
    <p:extLst>
      <p:ext uri="{BB962C8B-B14F-4D97-AF65-F5344CB8AC3E}">
        <p14:creationId xmlns:p14="http://schemas.microsoft.com/office/powerpoint/2010/main" val="2948193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a:xfrm>
            <a:off x="628650" y="365126"/>
            <a:ext cx="7886700" cy="371083"/>
          </a:xfrm>
        </p:spPr>
        <p:txBody>
          <a:bodyPr>
            <a:normAutofit fontScale="90000"/>
          </a:bodyPr>
          <a:lstStyle/>
          <a:p>
            <a:pPr algn="ctr"/>
            <a:r>
              <a:rPr lang="en-US" b="1"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694299" y="1623988"/>
            <a:ext cx="7886700" cy="3909304"/>
          </a:xfrm>
        </p:spPr>
        <p:txBody>
          <a:bodyPr>
            <a:normAutofit/>
          </a:bodyPr>
          <a:lstStyle/>
          <a:p>
            <a:pPr marL="0" indent="0" algn="ctr">
              <a:buNone/>
            </a:pPr>
            <a:r>
              <a:rPr lang="en-US" dirty="0"/>
              <a:t>Sleep disordered breathing (SDB) is a common disorder that results in oxidative stress and inflammation and is associated with multiple age-related health outcomes.</a:t>
            </a:r>
          </a:p>
          <a:p>
            <a:pPr marL="0" indent="0" algn="ctr">
              <a:buNone/>
            </a:pPr>
            <a:endParaRPr lang="en-US" dirty="0"/>
          </a:p>
          <a:p>
            <a:pPr marL="0" indent="0" algn="ctr">
              <a:buNone/>
            </a:pPr>
            <a:r>
              <a:rPr lang="en-US" dirty="0"/>
              <a:t> Epigenetic age acceleration is a DNA methylation (</a:t>
            </a:r>
            <a:r>
              <a:rPr lang="en-US" dirty="0" err="1"/>
              <a:t>DNAm</a:t>
            </a:r>
            <a:r>
              <a:rPr lang="en-US" dirty="0"/>
              <a:t>)-based marker of fast biological aging. </a:t>
            </a:r>
          </a:p>
          <a:p>
            <a:pPr marL="0" indent="0" algn="ctr">
              <a:buNone/>
            </a:pPr>
            <a:endParaRPr lang="en-US" dirty="0"/>
          </a:p>
          <a:p>
            <a:pPr marL="0" indent="0" algn="ctr">
              <a:buNone/>
            </a:pPr>
            <a:r>
              <a:rPr lang="en-US" dirty="0"/>
              <a:t>Examined the associations of SDB traits with epigenetic age acceleration in MESA – 2261 sleep participants</a:t>
            </a:r>
          </a:p>
          <a:p>
            <a:pPr marL="0" indent="0" algn="ctr">
              <a:buNone/>
            </a:pPr>
            <a:endParaRPr lang="en-US" dirty="0"/>
          </a:p>
        </p:txBody>
      </p:sp>
      <p:sp>
        <p:nvSpPr>
          <p:cNvPr id="4" name="TextBox 3" descr="using a 15-channel monitor (Compumedics Somte System;&#10;&#10;">
            <a:extLst>
              <a:ext uri="{FF2B5EF4-FFF2-40B4-BE49-F238E27FC236}">
                <a16:creationId xmlns:a16="http://schemas.microsoft.com/office/drawing/2014/main" id="{38A7F617-F949-42D8-B3BB-188D5E46CADE}"/>
              </a:ext>
            </a:extLst>
          </p:cNvPr>
          <p:cNvSpPr txBox="1"/>
          <p:nvPr/>
        </p:nvSpPr>
        <p:spPr>
          <a:xfrm>
            <a:off x="563001" y="5846430"/>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490238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a:xfrm>
            <a:off x="628650" y="177557"/>
            <a:ext cx="7886700" cy="1325563"/>
          </a:xfrm>
        </p:spPr>
        <p:txBody>
          <a:bodyPr>
            <a:normAutofit fontScale="90000"/>
          </a:bodyPr>
          <a:lstStyle/>
          <a:p>
            <a:pPr algn="ctr"/>
            <a:r>
              <a:rPr lang="en-US" b="1"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666164" y="1503120"/>
            <a:ext cx="7886700" cy="3909304"/>
          </a:xfrm>
        </p:spPr>
        <p:txBody>
          <a:bodyPr>
            <a:normAutofit/>
          </a:bodyPr>
          <a:lstStyle/>
          <a:p>
            <a:pPr marL="0" indent="0" algn="ctr">
              <a:buNone/>
            </a:pPr>
            <a:r>
              <a:rPr lang="en-US" dirty="0"/>
              <a:t>This is the first empirical study to investigate the associations between sleep disordered breathing traits and epigenetic age acceleration and to assess potential sex differences </a:t>
            </a:r>
          </a:p>
          <a:p>
            <a:pPr marL="0" indent="0" algn="ctr">
              <a:buNone/>
            </a:pPr>
            <a:endParaRPr lang="en-US" dirty="0"/>
          </a:p>
          <a:p>
            <a:pPr marL="0" indent="0" algn="ctr">
              <a:buNone/>
            </a:pPr>
            <a:r>
              <a:rPr lang="en-US" dirty="0"/>
              <a:t>Sleep disordered breathing, is underdiagnosed and might carry unique prospects in terms of developing interventions to delay aging progression and preventing age-related disorders, which might help to extend the </a:t>
            </a:r>
            <a:r>
              <a:rPr lang="en-US" u="sng" dirty="0"/>
              <a:t>human health span and lifespan</a:t>
            </a:r>
            <a:r>
              <a:rPr lang="en-US" dirty="0"/>
              <a:t>.</a:t>
            </a:r>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671656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a:xfrm>
            <a:off x="628650" y="365126"/>
            <a:ext cx="7886700" cy="371083"/>
          </a:xfrm>
        </p:spPr>
        <p:txBody>
          <a:bodyPr>
            <a:normAutofit fontScale="90000"/>
          </a:bodyPr>
          <a:lstStyle/>
          <a:p>
            <a:pPr algn="ctr"/>
            <a:r>
              <a:rPr lang="en-US"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727124" y="1036320"/>
            <a:ext cx="7886700" cy="4853354"/>
          </a:xfrm>
        </p:spPr>
        <p:txBody>
          <a:bodyPr>
            <a:normAutofit fontScale="92500" lnSpcReduction="10000"/>
          </a:bodyPr>
          <a:lstStyle/>
          <a:p>
            <a:pPr marL="0" indent="0">
              <a:buNone/>
            </a:pPr>
            <a:r>
              <a:rPr lang="en-US" dirty="0"/>
              <a:t>A sample of 622 participants from the Multi-Ethnic Study of Atherosclerosis (MESA) </a:t>
            </a:r>
          </a:p>
          <a:p>
            <a:pPr marL="457200" indent="-457200">
              <a:buAutoNum type="arabicPeriod"/>
            </a:pPr>
            <a:endParaRPr lang="en-US" dirty="0"/>
          </a:p>
          <a:p>
            <a:pPr marL="457200" indent="-457200">
              <a:buAutoNum type="arabicPeriod"/>
            </a:pPr>
            <a:r>
              <a:rPr lang="en-US" dirty="0"/>
              <a:t>Blood </a:t>
            </a:r>
            <a:r>
              <a:rPr lang="en-US" dirty="0" err="1"/>
              <a:t>DNAm</a:t>
            </a:r>
            <a:r>
              <a:rPr lang="en-US" dirty="0"/>
              <a:t> measured </a:t>
            </a:r>
          </a:p>
          <a:p>
            <a:pPr marL="457200" indent="-457200">
              <a:buAutoNum type="arabicPeriod"/>
            </a:pPr>
            <a:r>
              <a:rPr lang="en-US" dirty="0"/>
              <a:t>In-home polysomnography that assessed:</a:t>
            </a:r>
          </a:p>
          <a:p>
            <a:pPr marL="0" indent="0">
              <a:buNone/>
            </a:pPr>
            <a:r>
              <a:rPr lang="en-US" dirty="0"/>
              <a:t>		a) AHI</a:t>
            </a:r>
          </a:p>
          <a:p>
            <a:pPr marL="0" indent="0">
              <a:buNone/>
            </a:pPr>
            <a:r>
              <a:rPr lang="en-US" dirty="0"/>
              <a:t>		b) % of time with O2 </a:t>
            </a:r>
            <a:r>
              <a:rPr lang="en-US" dirty="0" err="1"/>
              <a:t>sats</a:t>
            </a:r>
            <a:r>
              <a:rPr lang="en-US" dirty="0"/>
              <a:t> &lt;90% (Per90), </a:t>
            </a:r>
          </a:p>
          <a:p>
            <a:pPr marL="0" indent="0">
              <a:buNone/>
            </a:pPr>
            <a:r>
              <a:rPr lang="en-US" dirty="0"/>
              <a:t>		c) arousal index. </a:t>
            </a:r>
          </a:p>
          <a:p>
            <a:pPr marL="0" indent="0">
              <a:buNone/>
            </a:pPr>
            <a:endParaRPr lang="en-US" dirty="0"/>
          </a:p>
          <a:p>
            <a:pPr marL="0" indent="0">
              <a:buNone/>
            </a:pPr>
            <a:r>
              <a:rPr lang="en-US" dirty="0"/>
              <a:t>The association of each trait with age acceleration was estimated using linear regression, controlling for covariates.</a:t>
            </a:r>
          </a:p>
          <a:p>
            <a:pPr marL="0" indent="0">
              <a:buNone/>
            </a:pPr>
            <a:endParaRPr lang="en-US" dirty="0"/>
          </a:p>
          <a:p>
            <a:pPr marL="0" indent="0">
              <a:buNone/>
            </a:pPr>
            <a:r>
              <a:rPr lang="en-US" dirty="0"/>
              <a:t>In secondary analysis, studied association of SDB traits with epigenetic age acceleration 2-10 year after sleep study in 530 individuals from the Framingham Heart Study (FHS)</a:t>
            </a:r>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1993758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a:xfrm>
            <a:off x="628650" y="365126"/>
            <a:ext cx="7886700" cy="371083"/>
          </a:xfrm>
        </p:spPr>
        <p:txBody>
          <a:bodyPr>
            <a:normAutofit fontScale="90000"/>
          </a:bodyPr>
          <a:lstStyle/>
          <a:p>
            <a:pPr algn="ctr"/>
            <a:r>
              <a:rPr lang="en-US" b="1"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666164" y="1098793"/>
            <a:ext cx="7886700" cy="4598621"/>
          </a:xfrm>
        </p:spPr>
        <p:txBody>
          <a:bodyPr>
            <a:normAutofit/>
          </a:bodyPr>
          <a:lstStyle/>
          <a:p>
            <a:pPr marL="0" indent="0" algn="ctr">
              <a:buNone/>
            </a:pPr>
            <a:r>
              <a:rPr lang="en-US" dirty="0"/>
              <a:t>Results:</a:t>
            </a:r>
          </a:p>
          <a:p>
            <a:pPr marL="457200" indent="-457200" algn="ctr">
              <a:buAutoNum type="arabicPeriod"/>
            </a:pPr>
            <a:r>
              <a:rPr lang="en-US" b="1" dirty="0"/>
              <a:t>AHI</a:t>
            </a:r>
            <a:r>
              <a:rPr lang="en-US" dirty="0"/>
              <a:t> was associated with greater </a:t>
            </a:r>
            <a:r>
              <a:rPr lang="en-US" dirty="0" err="1"/>
              <a:t>DNAm-PhenoAge</a:t>
            </a:r>
            <a:r>
              <a:rPr lang="en-US" dirty="0"/>
              <a:t> acceleration (0.03; 95% CI [0.001, 0.06]). </a:t>
            </a:r>
          </a:p>
          <a:p>
            <a:pPr marL="457200" indent="-457200" algn="ctr">
              <a:buAutoNum type="arabicPeriod"/>
            </a:pPr>
            <a:r>
              <a:rPr lang="en-US" b="1" dirty="0"/>
              <a:t>Arousal index </a:t>
            </a:r>
            <a:r>
              <a:rPr lang="en-US" dirty="0"/>
              <a:t>was associated with greater </a:t>
            </a:r>
            <a:r>
              <a:rPr lang="en-US" dirty="0" err="1"/>
              <a:t>DNAm</a:t>
            </a:r>
            <a:r>
              <a:rPr lang="en-US" dirty="0"/>
              <a:t>-Age acceleration (0.04; 95% CI [0.01, 0.07]). </a:t>
            </a:r>
          </a:p>
          <a:p>
            <a:pPr marL="457200" indent="-457200" algn="ctr">
              <a:buAutoNum type="arabicPeriod"/>
            </a:pPr>
            <a:r>
              <a:rPr lang="en-US" dirty="0"/>
              <a:t>Both associations were </a:t>
            </a:r>
            <a:r>
              <a:rPr lang="en-US" b="1" dirty="0"/>
              <a:t>stronger in women than men</a:t>
            </a:r>
            <a:r>
              <a:rPr lang="en-US" dirty="0"/>
              <a:t>. </a:t>
            </a:r>
          </a:p>
          <a:p>
            <a:pPr marL="457200" indent="-457200" algn="ctr">
              <a:buAutoNum type="arabicPeriod"/>
            </a:pPr>
            <a:endParaRPr lang="en-US" dirty="0"/>
          </a:p>
          <a:p>
            <a:pPr marL="457200" indent="-457200" algn="ctr">
              <a:buAutoNum type="arabicPeriod"/>
            </a:pPr>
            <a:r>
              <a:rPr lang="en-US" b="1" dirty="0"/>
              <a:t>Per90</a:t>
            </a:r>
            <a:r>
              <a:rPr lang="en-US" dirty="0"/>
              <a:t> was associated with greater </a:t>
            </a:r>
            <a:r>
              <a:rPr lang="en-US" dirty="0" err="1"/>
              <a:t>DNAm</a:t>
            </a:r>
            <a:r>
              <a:rPr lang="en-US" dirty="0"/>
              <a:t>-Age acceleration and this association was </a:t>
            </a:r>
            <a:r>
              <a:rPr lang="en-US" b="1" dirty="0"/>
              <a:t>stronger in men than women</a:t>
            </a:r>
            <a:r>
              <a:rPr lang="en-US" dirty="0"/>
              <a:t>. </a:t>
            </a:r>
          </a:p>
          <a:p>
            <a:pPr marL="457200" indent="-457200" algn="ctr">
              <a:buAutoNum type="arabicPeriod"/>
            </a:pPr>
            <a:endParaRPr lang="en-US" dirty="0"/>
          </a:p>
          <a:p>
            <a:pPr marL="0" indent="0" algn="ctr">
              <a:buNone/>
            </a:pPr>
            <a:r>
              <a:rPr lang="en-US" b="1" dirty="0"/>
              <a:t>More severe SDB was associated with epigenetic age acceleration in both cohorts. </a:t>
            </a:r>
          </a:p>
          <a:p>
            <a:pPr marL="0" indent="0" algn="ctr">
              <a:buNone/>
            </a:pPr>
            <a:endParaRPr lang="en-US" dirty="0"/>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3658271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p:txBody>
          <a:bodyPr>
            <a:normAutofit fontScale="90000"/>
          </a:bodyPr>
          <a:lstStyle/>
          <a:p>
            <a:pPr algn="ctr"/>
            <a:r>
              <a:rPr lang="en-US" b="1"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628650" y="1825625"/>
            <a:ext cx="8148638" cy="3909304"/>
          </a:xfrm>
        </p:spPr>
        <p:txBody>
          <a:bodyPr>
            <a:normAutofit/>
          </a:bodyPr>
          <a:lstStyle/>
          <a:p>
            <a:pPr marL="0" indent="0">
              <a:buNone/>
            </a:pPr>
            <a:r>
              <a:rPr lang="en-US" b="1" u="sng" dirty="0"/>
              <a:t>Apnea Hypopnea Index: </a:t>
            </a:r>
          </a:p>
          <a:p>
            <a:r>
              <a:rPr lang="en-US" dirty="0"/>
              <a:t>1-SD AHI was associated with 215 days of </a:t>
            </a:r>
            <a:r>
              <a:rPr lang="en-US" dirty="0" err="1"/>
              <a:t>DNAm-PhenoAge</a:t>
            </a:r>
            <a:r>
              <a:rPr lang="en-US" dirty="0"/>
              <a:t> acceleration. </a:t>
            </a:r>
          </a:p>
          <a:p>
            <a:pPr marL="0" indent="0">
              <a:buNone/>
            </a:pPr>
            <a:r>
              <a:rPr lang="en-US" b="1" u="sng" dirty="0"/>
              <a:t>Arousal Index:</a:t>
            </a:r>
          </a:p>
          <a:p>
            <a:r>
              <a:rPr lang="en-US" dirty="0"/>
              <a:t>1-SD AI representing 321 days of </a:t>
            </a:r>
            <a:r>
              <a:rPr lang="en-US" dirty="0" err="1"/>
              <a:t>DNAm</a:t>
            </a:r>
            <a:r>
              <a:rPr lang="en-US" dirty="0"/>
              <a:t>-Age acceleration </a:t>
            </a:r>
          </a:p>
          <a:p>
            <a:pPr marL="0" indent="0">
              <a:buNone/>
            </a:pPr>
            <a:r>
              <a:rPr lang="en-US" b="1" u="sng" dirty="0"/>
              <a:t>Per90:</a:t>
            </a:r>
          </a:p>
          <a:p>
            <a:r>
              <a:rPr lang="en-US" dirty="0"/>
              <a:t>Per90 on both epigenetic age acceleration measures was as 	expected (positive) but not statistically significant.</a:t>
            </a:r>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562605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a:xfrm>
            <a:off x="628650" y="365127"/>
            <a:ext cx="7886700" cy="366394"/>
          </a:xfrm>
        </p:spPr>
        <p:txBody>
          <a:bodyPr>
            <a:normAutofit fontScale="90000"/>
          </a:bodyPr>
          <a:lstStyle/>
          <a:p>
            <a:pPr algn="ctr"/>
            <a:r>
              <a:rPr lang="en-US" b="1"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671513" y="1171135"/>
            <a:ext cx="8329611" cy="4515729"/>
          </a:xfrm>
        </p:spPr>
        <p:txBody>
          <a:bodyPr>
            <a:normAutofit/>
          </a:bodyPr>
          <a:lstStyle/>
          <a:p>
            <a:pPr marL="0" indent="0" algn="ctr">
              <a:buNone/>
            </a:pPr>
            <a:r>
              <a:rPr lang="en-US" dirty="0"/>
              <a:t>Individuals with SDB might be more vulnerable to advanced epigenetic age for a few reasons. </a:t>
            </a:r>
          </a:p>
          <a:p>
            <a:pPr marL="0" indent="0" algn="ctr">
              <a:buNone/>
            </a:pPr>
            <a:endParaRPr lang="en-US" dirty="0"/>
          </a:p>
          <a:p>
            <a:pPr marL="0" indent="0" algn="ctr">
              <a:buNone/>
            </a:pPr>
            <a:r>
              <a:rPr lang="en-US" dirty="0"/>
              <a:t>The hallmarks of SDB is intermittent hypoxemia and repetitive arousals and sleep fragmentation which then stimulates oxidative stress, inflammation, sympathetic nervous system activation, and endothelial dysfunction = all may to contribute to accelerated aging</a:t>
            </a:r>
          </a:p>
          <a:p>
            <a:pPr marL="0" indent="0" algn="ctr">
              <a:buNone/>
            </a:pPr>
            <a:endParaRPr lang="en-US" dirty="0"/>
          </a:p>
          <a:p>
            <a:pPr marL="0" indent="0" algn="ctr">
              <a:buNone/>
            </a:pPr>
            <a:r>
              <a:rPr lang="en-US" dirty="0"/>
              <a:t>Reactive oxygen species (ROS) can damage surrounding tissues and alter cellular functions, and consequently promote inflammation.</a:t>
            </a:r>
          </a:p>
          <a:p>
            <a:pPr marL="0" indent="0" algn="ctr">
              <a:buNone/>
            </a:pPr>
            <a:endParaRPr lang="en-US" dirty="0"/>
          </a:p>
          <a:p>
            <a:pPr marL="0" indent="0" algn="ctr">
              <a:buNone/>
            </a:pPr>
            <a:r>
              <a:rPr lang="en-US" dirty="0"/>
              <a:t>Ultimately decreasing an individual’s ability to respond to stressors</a:t>
            </a:r>
          </a:p>
          <a:p>
            <a:pPr marL="0" indent="0" algn="ctr">
              <a:buNone/>
            </a:pPr>
            <a:endParaRPr lang="en-US" dirty="0"/>
          </a:p>
          <a:p>
            <a:pPr marL="0" indent="0" algn="ctr">
              <a:buNone/>
            </a:pPr>
            <a:endParaRPr lang="en-US" dirty="0"/>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377964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C48A-C6F0-4D84-B84F-715226557B9F}"/>
              </a:ext>
            </a:extLst>
          </p:cNvPr>
          <p:cNvSpPr>
            <a:spLocks noGrp="1"/>
          </p:cNvSpPr>
          <p:nvPr>
            <p:ph type="title"/>
          </p:nvPr>
        </p:nvSpPr>
        <p:spPr>
          <a:xfrm>
            <a:off x="792656" y="553548"/>
            <a:ext cx="7886700" cy="1325563"/>
          </a:xfrm>
        </p:spPr>
        <p:txBody>
          <a:bodyPr>
            <a:normAutofit fontScale="90000"/>
          </a:bodyPr>
          <a:lstStyle/>
          <a:p>
            <a:pPr algn="ctr"/>
            <a:r>
              <a:rPr lang="en-US" dirty="0"/>
              <a:t>What exactly is</a:t>
            </a:r>
            <a:br>
              <a:rPr lang="en-US" dirty="0"/>
            </a:br>
            <a:r>
              <a:rPr lang="en-US" dirty="0" err="1"/>
              <a:t>DNAm-PhenoAge</a:t>
            </a:r>
            <a:r>
              <a:rPr lang="en-US" dirty="0"/>
              <a:t> Acceleration </a:t>
            </a:r>
            <a:br>
              <a:rPr lang="en-US" dirty="0"/>
            </a:br>
            <a:r>
              <a:rPr lang="en-US" dirty="0"/>
              <a:t>vs </a:t>
            </a:r>
            <a:r>
              <a:rPr lang="en-US" dirty="0" err="1"/>
              <a:t>DNAm</a:t>
            </a:r>
            <a:r>
              <a:rPr lang="en-US" dirty="0"/>
              <a:t>-Age Acceleration? </a:t>
            </a:r>
          </a:p>
        </p:txBody>
      </p:sp>
      <p:pic>
        <p:nvPicPr>
          <p:cNvPr id="4" name="Content Placeholder 4" descr="A person posing for the camera&#10;&#10;Description automatically generated">
            <a:extLst>
              <a:ext uri="{FF2B5EF4-FFF2-40B4-BE49-F238E27FC236}">
                <a16:creationId xmlns:a16="http://schemas.microsoft.com/office/drawing/2014/main" id="{06B5DDAD-D6AB-4CC8-A9E7-F30A50E8D50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55887" y="2141510"/>
            <a:ext cx="6373960" cy="3604893"/>
          </a:xfrm>
        </p:spPr>
      </p:pic>
    </p:spTree>
    <p:extLst>
      <p:ext uri="{BB962C8B-B14F-4D97-AF65-F5344CB8AC3E}">
        <p14:creationId xmlns:p14="http://schemas.microsoft.com/office/powerpoint/2010/main" val="3107285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0876-0FBB-4816-BE78-1F96C0ECDBEC}"/>
              </a:ext>
            </a:extLst>
          </p:cNvPr>
          <p:cNvSpPr>
            <a:spLocks noGrp="1"/>
          </p:cNvSpPr>
          <p:nvPr>
            <p:ph type="title"/>
          </p:nvPr>
        </p:nvSpPr>
        <p:spPr>
          <a:xfrm>
            <a:off x="628650" y="365126"/>
            <a:ext cx="7886700" cy="315911"/>
          </a:xfrm>
        </p:spPr>
        <p:txBody>
          <a:bodyPr>
            <a:normAutofit fontScale="90000"/>
          </a:bodyPr>
          <a:lstStyle/>
          <a:p>
            <a:pPr algn="ctr"/>
            <a:r>
              <a:rPr lang="en-US" dirty="0"/>
              <a:t>What exactly is </a:t>
            </a:r>
            <a:r>
              <a:rPr lang="en-US" dirty="0" err="1"/>
              <a:t>DNAm-PhenoAge</a:t>
            </a:r>
            <a:r>
              <a:rPr lang="en-US" dirty="0"/>
              <a:t> vs </a:t>
            </a:r>
            <a:r>
              <a:rPr lang="en-US" dirty="0" err="1"/>
              <a:t>DNAm</a:t>
            </a:r>
            <a:r>
              <a:rPr lang="en-US" dirty="0"/>
              <a:t>-Age Acceleration</a:t>
            </a:r>
          </a:p>
        </p:txBody>
      </p:sp>
      <p:sp>
        <p:nvSpPr>
          <p:cNvPr id="3" name="Content Placeholder 2">
            <a:extLst>
              <a:ext uri="{FF2B5EF4-FFF2-40B4-BE49-F238E27FC236}">
                <a16:creationId xmlns:a16="http://schemas.microsoft.com/office/drawing/2014/main" id="{53B7B130-CD54-484E-8430-1721093D3A1D}"/>
              </a:ext>
            </a:extLst>
          </p:cNvPr>
          <p:cNvSpPr>
            <a:spLocks noGrp="1"/>
          </p:cNvSpPr>
          <p:nvPr>
            <p:ph idx="1"/>
          </p:nvPr>
        </p:nvSpPr>
        <p:spPr>
          <a:xfrm>
            <a:off x="628650" y="1300431"/>
            <a:ext cx="7886700" cy="4351338"/>
          </a:xfrm>
        </p:spPr>
        <p:txBody>
          <a:bodyPr>
            <a:normAutofit/>
          </a:bodyPr>
          <a:lstStyle/>
          <a:p>
            <a:pPr marL="0" indent="0" algn="ctr">
              <a:buNone/>
            </a:pPr>
            <a:r>
              <a:rPr lang="en-US" sz="1800" b="1" dirty="0"/>
              <a:t>Phenotypic aging measures</a:t>
            </a:r>
            <a:r>
              <a:rPr lang="en-US" sz="1800" dirty="0"/>
              <a:t>, derived from clinical biomarkers strongly predict differences in the risk of all-cause mortality, cause-specific mortality, physical functioning, cognitive performance measures, and facial aging among same-aged individuals. </a:t>
            </a:r>
          </a:p>
          <a:p>
            <a:pPr marL="0" indent="0" algn="ctr">
              <a:buNone/>
            </a:pPr>
            <a:endParaRPr lang="en-US" sz="1800" dirty="0"/>
          </a:p>
          <a:p>
            <a:pPr marL="0" indent="0" algn="ctr">
              <a:buNone/>
            </a:pPr>
            <a:r>
              <a:rPr lang="en-US" sz="1800" dirty="0"/>
              <a:t>Proven to be better indicators of remaining life expectancy than chronological age.</a:t>
            </a:r>
          </a:p>
          <a:p>
            <a:pPr marL="0" indent="0" algn="ctr">
              <a:buNone/>
            </a:pPr>
            <a:endParaRPr lang="en-US" sz="1800" dirty="0"/>
          </a:p>
          <a:p>
            <a:pPr marL="0" indent="0" algn="ctr">
              <a:buNone/>
            </a:pPr>
            <a:r>
              <a:rPr lang="en-US" sz="1800" dirty="0"/>
              <a:t>Replacing prediction of chronological age with prediction of a surrogate measure of "phenotypic age" that differentiates morbidity and mortality risk among same-age individuals. </a:t>
            </a:r>
          </a:p>
        </p:txBody>
      </p:sp>
      <p:sp>
        <p:nvSpPr>
          <p:cNvPr id="4" name="TextBox 3">
            <a:extLst>
              <a:ext uri="{FF2B5EF4-FFF2-40B4-BE49-F238E27FC236}">
                <a16:creationId xmlns:a16="http://schemas.microsoft.com/office/drawing/2014/main" id="{F661301A-6DA3-409A-8E36-6F4771EF874B}"/>
              </a:ext>
            </a:extLst>
          </p:cNvPr>
          <p:cNvSpPr txBox="1"/>
          <p:nvPr/>
        </p:nvSpPr>
        <p:spPr>
          <a:xfrm>
            <a:off x="665870" y="5809498"/>
            <a:ext cx="6424247" cy="923330"/>
          </a:xfrm>
          <a:prstGeom prst="rect">
            <a:avLst/>
          </a:prstGeom>
          <a:noFill/>
        </p:spPr>
        <p:txBody>
          <a:bodyPr wrap="square" rtlCol="0">
            <a:spAutoFit/>
          </a:bodyPr>
          <a:lstStyle/>
          <a:p>
            <a:pPr algn="ctr"/>
            <a:r>
              <a:rPr lang="en-US" dirty="0" err="1">
                <a:solidFill>
                  <a:schemeClr val="accent3"/>
                </a:solidFill>
              </a:rPr>
              <a:t>Lenne</a:t>
            </a:r>
            <a:r>
              <a:rPr lang="en-US" dirty="0">
                <a:solidFill>
                  <a:schemeClr val="accent3"/>
                </a:solidFill>
              </a:rPr>
              <a:t>, M., Lu, A., Quach, A. et al. (2018). An epigenetic biomarker of aging for lifespan and </a:t>
            </a:r>
            <a:r>
              <a:rPr lang="en-US" dirty="0" err="1">
                <a:solidFill>
                  <a:schemeClr val="accent3"/>
                </a:solidFill>
              </a:rPr>
              <a:t>healthspan</a:t>
            </a:r>
            <a:r>
              <a:rPr lang="en-US" dirty="0">
                <a:solidFill>
                  <a:schemeClr val="accent3"/>
                </a:solidFill>
              </a:rPr>
              <a:t>. Aging 2018, V10, No4.</a:t>
            </a:r>
          </a:p>
        </p:txBody>
      </p:sp>
    </p:spTree>
    <p:extLst>
      <p:ext uri="{BB962C8B-B14F-4D97-AF65-F5344CB8AC3E}">
        <p14:creationId xmlns:p14="http://schemas.microsoft.com/office/powerpoint/2010/main" val="98512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083366"/>
            <a:ext cx="7886700" cy="4388126"/>
          </a:xfrm>
        </p:spPr>
        <p:txBody>
          <a:bodyPr>
            <a:normAutofit/>
          </a:bodyPr>
          <a:lstStyle/>
          <a:p>
            <a:pPr marL="0" indent="0" algn="ctr">
              <a:buNone/>
            </a:pPr>
            <a:endParaRPr lang="en-US" dirty="0"/>
          </a:p>
          <a:p>
            <a:pPr marL="0" indent="0" algn="ctr">
              <a:buNone/>
            </a:pPr>
            <a:r>
              <a:rPr lang="en-US" b="1" dirty="0"/>
              <a:t>NEWEST STUDY 3/9/2020 - Monday</a:t>
            </a:r>
          </a:p>
          <a:p>
            <a:pPr marL="0" indent="0" algn="ctr">
              <a:buNone/>
            </a:pPr>
            <a:endParaRPr lang="en-US" dirty="0"/>
          </a:p>
          <a:p>
            <a:pPr marL="0" indent="0" algn="ctr">
              <a:buNone/>
            </a:pPr>
            <a:r>
              <a:rPr lang="en-US" dirty="0"/>
              <a:t>Since December 2019, Wuhan, China, has experienced an outbreak of coronavirus disease (COVID-19), caused by the severe acute respiratory syndrome coronavirus 2 (SARS-CoV-2). </a:t>
            </a:r>
          </a:p>
          <a:p>
            <a:pPr marL="0" indent="0" algn="ctr">
              <a:buNone/>
            </a:pPr>
            <a:endParaRPr lang="en-US" dirty="0"/>
          </a:p>
          <a:p>
            <a:pPr marL="0" indent="0" algn="ctr">
              <a:buNone/>
            </a:pPr>
            <a:r>
              <a:rPr lang="en-US" dirty="0"/>
              <a:t>Epidemiological and clinical characteristics of patients with COVID-19 have been reported but risk factors for mortality and a detailed clinical course of illness, including viral shedding, have not been well described. </a:t>
            </a:r>
          </a:p>
          <a:p>
            <a:pPr marL="0" indent="0" algn="ctr">
              <a:buNone/>
            </a:pPr>
            <a:endParaRPr lang="en-US" dirty="0"/>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477328"/>
          </a:xfrm>
          <a:prstGeom prst="rect">
            <a:avLst/>
          </a:prstGeom>
          <a:noFill/>
        </p:spPr>
        <p:txBody>
          <a:bodyPr wrap="square" rtlCol="0">
            <a:spAutoFit/>
          </a:bodyPr>
          <a:lstStyle/>
          <a:p>
            <a:r>
              <a:rPr lang="en-US" dirty="0">
                <a:solidFill>
                  <a:schemeClr val="accent3"/>
                </a:solidFill>
              </a:rPr>
              <a:t>Zhou, F., Yu, T., Du, R. et all (3/9/2020).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2904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0876-0FBB-4816-BE78-1F96C0ECDBEC}"/>
              </a:ext>
            </a:extLst>
          </p:cNvPr>
          <p:cNvSpPr>
            <a:spLocks noGrp="1"/>
          </p:cNvSpPr>
          <p:nvPr>
            <p:ph type="title"/>
          </p:nvPr>
        </p:nvSpPr>
        <p:spPr>
          <a:xfrm>
            <a:off x="628650" y="365126"/>
            <a:ext cx="7886700" cy="315911"/>
          </a:xfrm>
        </p:spPr>
        <p:txBody>
          <a:bodyPr>
            <a:normAutofit fontScale="90000"/>
          </a:bodyPr>
          <a:lstStyle/>
          <a:p>
            <a:pPr algn="ctr"/>
            <a:r>
              <a:rPr lang="en-US" dirty="0"/>
              <a:t>What exactly is </a:t>
            </a:r>
            <a:r>
              <a:rPr lang="en-US" dirty="0" err="1"/>
              <a:t>DNAm-PhenoAge</a:t>
            </a:r>
            <a:r>
              <a:rPr lang="en-US" dirty="0"/>
              <a:t> vs </a:t>
            </a:r>
            <a:r>
              <a:rPr lang="en-US" dirty="0" err="1"/>
              <a:t>DNAm</a:t>
            </a:r>
            <a:r>
              <a:rPr lang="en-US" dirty="0"/>
              <a:t>-Age Acceleration</a:t>
            </a:r>
          </a:p>
        </p:txBody>
      </p:sp>
      <p:sp>
        <p:nvSpPr>
          <p:cNvPr id="4" name="TextBox 3">
            <a:extLst>
              <a:ext uri="{FF2B5EF4-FFF2-40B4-BE49-F238E27FC236}">
                <a16:creationId xmlns:a16="http://schemas.microsoft.com/office/drawing/2014/main" id="{F661301A-6DA3-409A-8E36-6F4771EF874B}"/>
              </a:ext>
            </a:extLst>
          </p:cNvPr>
          <p:cNvSpPr txBox="1"/>
          <p:nvPr/>
        </p:nvSpPr>
        <p:spPr>
          <a:xfrm>
            <a:off x="665870" y="5809498"/>
            <a:ext cx="6424247" cy="923330"/>
          </a:xfrm>
          <a:prstGeom prst="rect">
            <a:avLst/>
          </a:prstGeom>
          <a:noFill/>
        </p:spPr>
        <p:txBody>
          <a:bodyPr wrap="square" rtlCol="0">
            <a:spAutoFit/>
          </a:bodyPr>
          <a:lstStyle/>
          <a:p>
            <a:pPr algn="ctr"/>
            <a:r>
              <a:rPr lang="en-US" dirty="0" err="1">
                <a:solidFill>
                  <a:schemeClr val="accent3"/>
                </a:solidFill>
              </a:rPr>
              <a:t>Lenne</a:t>
            </a:r>
            <a:r>
              <a:rPr lang="en-US" dirty="0">
                <a:solidFill>
                  <a:schemeClr val="accent3"/>
                </a:solidFill>
              </a:rPr>
              <a:t>, M., Lu, A., Quach, A. et al. (2018). An epigenetic biomarker of aging for lifespan and </a:t>
            </a:r>
            <a:r>
              <a:rPr lang="en-US" dirty="0" err="1">
                <a:solidFill>
                  <a:schemeClr val="accent3"/>
                </a:solidFill>
              </a:rPr>
              <a:t>healthspan</a:t>
            </a:r>
            <a:r>
              <a:rPr lang="en-US" dirty="0">
                <a:solidFill>
                  <a:schemeClr val="accent3"/>
                </a:solidFill>
              </a:rPr>
              <a:t>. Aging 2018, V10, No4.</a:t>
            </a:r>
          </a:p>
        </p:txBody>
      </p:sp>
      <p:sp>
        <p:nvSpPr>
          <p:cNvPr id="5" name="Rectangle 4">
            <a:extLst>
              <a:ext uri="{FF2B5EF4-FFF2-40B4-BE49-F238E27FC236}">
                <a16:creationId xmlns:a16="http://schemas.microsoft.com/office/drawing/2014/main" id="{15A3404A-FE60-4310-BCBD-6BD91B1496CD}"/>
              </a:ext>
            </a:extLst>
          </p:cNvPr>
          <p:cNvSpPr/>
          <p:nvPr/>
        </p:nvSpPr>
        <p:spPr>
          <a:xfrm>
            <a:off x="712764" y="1552754"/>
            <a:ext cx="8074855" cy="1815882"/>
          </a:xfrm>
          <a:prstGeom prst="rect">
            <a:avLst/>
          </a:prstGeom>
        </p:spPr>
        <p:txBody>
          <a:bodyPr wrap="square">
            <a:spAutoFit/>
          </a:bodyPr>
          <a:lstStyle/>
          <a:p>
            <a:pPr algn="ctr"/>
            <a:endParaRPr lang="en-US" sz="2000" dirty="0"/>
          </a:p>
          <a:p>
            <a:pPr algn="ctr"/>
            <a:endParaRPr lang="en-US" sz="2000" dirty="0"/>
          </a:p>
          <a:p>
            <a:pPr algn="ctr"/>
            <a:r>
              <a:rPr lang="en-US" sz="2400" b="1" dirty="0" err="1"/>
              <a:t>DNAm</a:t>
            </a:r>
            <a:r>
              <a:rPr lang="en-US" sz="2400" b="1" dirty="0"/>
              <a:t> </a:t>
            </a:r>
            <a:r>
              <a:rPr lang="en-US" sz="2400" b="1" dirty="0" err="1"/>
              <a:t>Pheno</a:t>
            </a:r>
            <a:r>
              <a:rPr lang="en-US" sz="2400" b="1" dirty="0"/>
              <a:t> Age </a:t>
            </a:r>
            <a:r>
              <a:rPr lang="en-US" sz="2400" dirty="0"/>
              <a:t>is said to measure ‘extrinsic” aging. </a:t>
            </a:r>
          </a:p>
          <a:p>
            <a:pPr algn="ctr"/>
            <a:endParaRPr lang="en-US" sz="2400" dirty="0"/>
          </a:p>
          <a:p>
            <a:pPr algn="ctr"/>
            <a:r>
              <a:rPr lang="en-US" sz="2400" b="1" dirty="0" err="1"/>
              <a:t>DNAm</a:t>
            </a:r>
            <a:r>
              <a:rPr lang="en-US" sz="2400" b="1" dirty="0"/>
              <a:t>-Age</a:t>
            </a:r>
            <a:r>
              <a:rPr lang="en-US" sz="2400" dirty="0"/>
              <a:t> is said to measure “intrinsic” aging. </a:t>
            </a:r>
          </a:p>
        </p:txBody>
      </p:sp>
    </p:spTree>
    <p:extLst>
      <p:ext uri="{BB962C8B-B14F-4D97-AF65-F5344CB8AC3E}">
        <p14:creationId xmlns:p14="http://schemas.microsoft.com/office/powerpoint/2010/main" val="32972649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AE2A-64FC-48D0-8B73-B7B83CB66CDB}"/>
              </a:ext>
            </a:extLst>
          </p:cNvPr>
          <p:cNvSpPr>
            <a:spLocks noGrp="1"/>
          </p:cNvSpPr>
          <p:nvPr>
            <p:ph type="title"/>
          </p:nvPr>
        </p:nvSpPr>
        <p:spPr>
          <a:xfrm>
            <a:off x="872197" y="2404941"/>
            <a:ext cx="7967003" cy="1325563"/>
          </a:xfrm>
        </p:spPr>
        <p:txBody>
          <a:bodyPr>
            <a:normAutofit fontScale="90000"/>
          </a:bodyPr>
          <a:lstStyle/>
          <a:p>
            <a:pPr algn="ctr"/>
            <a:r>
              <a:rPr lang="en-US" dirty="0"/>
              <a:t>This whole concept is interesting because </a:t>
            </a:r>
            <a:br>
              <a:rPr lang="en-US" dirty="0"/>
            </a:br>
            <a:r>
              <a:rPr lang="en-US" dirty="0"/>
              <a:t>one of our visions is to: </a:t>
            </a:r>
            <a:br>
              <a:rPr lang="en-US" dirty="0"/>
            </a:br>
            <a:br>
              <a:rPr lang="en-US" dirty="0"/>
            </a:br>
            <a:r>
              <a:rPr lang="en-US" sz="3600" b="1" dirty="0"/>
              <a:t>Secure</a:t>
            </a:r>
            <a:r>
              <a:rPr lang="en-US" sz="3600" dirty="0"/>
              <a:t> the reality that Arterial </a:t>
            </a:r>
            <a:br>
              <a:rPr lang="en-US" sz="3600" dirty="0"/>
            </a:br>
            <a:r>
              <a:rPr lang="en-US" sz="3600" dirty="0"/>
              <a:t>health span matches life span</a:t>
            </a:r>
            <a:r>
              <a:rPr lang="en-US" dirty="0"/>
              <a:t> </a:t>
            </a:r>
          </a:p>
        </p:txBody>
      </p:sp>
    </p:spTree>
    <p:extLst>
      <p:ext uri="{BB962C8B-B14F-4D97-AF65-F5344CB8AC3E}">
        <p14:creationId xmlns:p14="http://schemas.microsoft.com/office/powerpoint/2010/main" val="111897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0876-0FBB-4816-BE78-1F96C0ECDBEC}"/>
              </a:ext>
            </a:extLst>
          </p:cNvPr>
          <p:cNvSpPr>
            <a:spLocks noGrp="1"/>
          </p:cNvSpPr>
          <p:nvPr>
            <p:ph type="title"/>
          </p:nvPr>
        </p:nvSpPr>
        <p:spPr>
          <a:xfrm>
            <a:off x="628650" y="365126"/>
            <a:ext cx="7886700" cy="315911"/>
          </a:xfrm>
        </p:spPr>
        <p:txBody>
          <a:bodyPr>
            <a:normAutofit fontScale="90000"/>
          </a:bodyPr>
          <a:lstStyle/>
          <a:p>
            <a:pPr algn="ctr"/>
            <a:r>
              <a:rPr lang="en-US" dirty="0"/>
              <a:t>Epigenetic biomarker of aging for </a:t>
            </a:r>
            <a:br>
              <a:rPr lang="en-US" dirty="0"/>
            </a:br>
            <a:r>
              <a:rPr lang="en-US" dirty="0"/>
              <a:t>lifespan and </a:t>
            </a:r>
            <a:r>
              <a:rPr lang="en-US" dirty="0" err="1"/>
              <a:t>healthspan</a:t>
            </a:r>
            <a:endParaRPr lang="en-US" dirty="0"/>
          </a:p>
        </p:txBody>
      </p:sp>
      <p:sp>
        <p:nvSpPr>
          <p:cNvPr id="3" name="Content Placeholder 2">
            <a:extLst>
              <a:ext uri="{FF2B5EF4-FFF2-40B4-BE49-F238E27FC236}">
                <a16:creationId xmlns:a16="http://schemas.microsoft.com/office/drawing/2014/main" id="{53B7B130-CD54-484E-8430-1721093D3A1D}"/>
              </a:ext>
            </a:extLst>
          </p:cNvPr>
          <p:cNvSpPr>
            <a:spLocks noGrp="1"/>
          </p:cNvSpPr>
          <p:nvPr>
            <p:ph idx="1"/>
          </p:nvPr>
        </p:nvSpPr>
        <p:spPr>
          <a:xfrm>
            <a:off x="628649" y="1928553"/>
            <a:ext cx="8121881" cy="3723216"/>
          </a:xfrm>
        </p:spPr>
        <p:txBody>
          <a:bodyPr>
            <a:normAutofit/>
          </a:bodyPr>
          <a:lstStyle/>
          <a:p>
            <a:pPr marL="0" indent="0" algn="ctr">
              <a:buNone/>
            </a:pPr>
            <a:r>
              <a:rPr lang="en-US" sz="2400" dirty="0"/>
              <a:t>Incorporation of composite clinical measures of phenotypic age capture differences in </a:t>
            </a:r>
          </a:p>
          <a:p>
            <a:pPr marL="0" indent="0" algn="ctr">
              <a:buNone/>
            </a:pPr>
            <a:r>
              <a:rPr lang="en-US" sz="2400" dirty="0"/>
              <a:t>lifespan and </a:t>
            </a:r>
            <a:r>
              <a:rPr lang="en-US" sz="2400" dirty="0" err="1"/>
              <a:t>healthspan</a:t>
            </a:r>
            <a:r>
              <a:rPr lang="en-US" sz="2400" dirty="0"/>
              <a:t>. </a:t>
            </a:r>
          </a:p>
          <a:p>
            <a:pPr marL="0" indent="0" algn="ctr">
              <a:buNone/>
            </a:pPr>
            <a:endParaRPr lang="en-US" sz="2400" dirty="0"/>
          </a:p>
          <a:p>
            <a:pPr marL="0" indent="0" algn="ctr">
              <a:buNone/>
            </a:pPr>
            <a:r>
              <a:rPr lang="en-US" sz="2400" dirty="0" err="1"/>
              <a:t>DNAm</a:t>
            </a:r>
            <a:r>
              <a:rPr lang="en-US" sz="2400" dirty="0"/>
              <a:t> </a:t>
            </a:r>
            <a:r>
              <a:rPr lang="en-US" sz="2400" dirty="0" err="1"/>
              <a:t>PhenoAge</a:t>
            </a:r>
            <a:r>
              <a:rPr lang="en-US" sz="2400" dirty="0"/>
              <a:t> strongly outperforms previous measures for a variety of aging outcomes, including all‐cause mortality, cancers, </a:t>
            </a:r>
            <a:r>
              <a:rPr lang="en-US" sz="2400" dirty="0" err="1"/>
              <a:t>healthspan</a:t>
            </a:r>
            <a:r>
              <a:rPr lang="en-US" sz="2400" dirty="0"/>
              <a:t>, physical functioning, and Alzheimer's disease. </a:t>
            </a:r>
          </a:p>
          <a:p>
            <a:pPr marL="0" indent="0" algn="ctr">
              <a:buNone/>
            </a:pPr>
            <a:endParaRPr lang="en-US" sz="1800" dirty="0"/>
          </a:p>
          <a:p>
            <a:pPr marL="0" indent="0" algn="ctr">
              <a:buNone/>
            </a:pPr>
            <a:endParaRPr lang="en-US" sz="1800" dirty="0"/>
          </a:p>
        </p:txBody>
      </p:sp>
      <p:sp>
        <p:nvSpPr>
          <p:cNvPr id="4" name="TextBox 3">
            <a:extLst>
              <a:ext uri="{FF2B5EF4-FFF2-40B4-BE49-F238E27FC236}">
                <a16:creationId xmlns:a16="http://schemas.microsoft.com/office/drawing/2014/main" id="{F661301A-6DA3-409A-8E36-6F4771EF874B}"/>
              </a:ext>
            </a:extLst>
          </p:cNvPr>
          <p:cNvSpPr txBox="1"/>
          <p:nvPr/>
        </p:nvSpPr>
        <p:spPr>
          <a:xfrm>
            <a:off x="665870" y="5809498"/>
            <a:ext cx="6424247" cy="923330"/>
          </a:xfrm>
          <a:prstGeom prst="rect">
            <a:avLst/>
          </a:prstGeom>
          <a:noFill/>
        </p:spPr>
        <p:txBody>
          <a:bodyPr wrap="square" rtlCol="0">
            <a:spAutoFit/>
          </a:bodyPr>
          <a:lstStyle/>
          <a:p>
            <a:pPr algn="ctr"/>
            <a:r>
              <a:rPr lang="en-US" dirty="0" err="1">
                <a:solidFill>
                  <a:schemeClr val="accent3"/>
                </a:solidFill>
              </a:rPr>
              <a:t>Lenne</a:t>
            </a:r>
            <a:r>
              <a:rPr lang="en-US" dirty="0">
                <a:solidFill>
                  <a:schemeClr val="accent3"/>
                </a:solidFill>
              </a:rPr>
              <a:t>, M., Lu, A., Quach, A. et al. (2018). An epigenetic biomarker of aging for lifespan and </a:t>
            </a:r>
            <a:r>
              <a:rPr lang="en-US" dirty="0" err="1">
                <a:solidFill>
                  <a:schemeClr val="accent3"/>
                </a:solidFill>
              </a:rPr>
              <a:t>healthspan</a:t>
            </a:r>
            <a:r>
              <a:rPr lang="en-US" dirty="0">
                <a:solidFill>
                  <a:schemeClr val="accent3"/>
                </a:solidFill>
              </a:rPr>
              <a:t>. Aging 2018, V10, No4.</a:t>
            </a:r>
          </a:p>
        </p:txBody>
      </p:sp>
    </p:spTree>
    <p:extLst>
      <p:ext uri="{BB962C8B-B14F-4D97-AF65-F5344CB8AC3E}">
        <p14:creationId xmlns:p14="http://schemas.microsoft.com/office/powerpoint/2010/main" val="2388824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0876-0FBB-4816-BE78-1F96C0ECDBEC}"/>
              </a:ext>
            </a:extLst>
          </p:cNvPr>
          <p:cNvSpPr>
            <a:spLocks noGrp="1"/>
          </p:cNvSpPr>
          <p:nvPr>
            <p:ph type="title"/>
          </p:nvPr>
        </p:nvSpPr>
        <p:spPr>
          <a:xfrm>
            <a:off x="628650" y="365126"/>
            <a:ext cx="7886700" cy="315911"/>
          </a:xfrm>
        </p:spPr>
        <p:txBody>
          <a:bodyPr>
            <a:normAutofit fontScale="90000"/>
          </a:bodyPr>
          <a:lstStyle/>
          <a:p>
            <a:pPr algn="ctr"/>
            <a:r>
              <a:rPr lang="en-US" dirty="0"/>
              <a:t>Epigenetic biomarker of aging for </a:t>
            </a:r>
            <a:br>
              <a:rPr lang="en-US" dirty="0"/>
            </a:br>
            <a:r>
              <a:rPr lang="en-US" dirty="0"/>
              <a:t>lifespan and </a:t>
            </a:r>
            <a:r>
              <a:rPr lang="en-US" dirty="0" err="1"/>
              <a:t>healthspan</a:t>
            </a:r>
            <a:endParaRPr lang="en-US" dirty="0"/>
          </a:p>
        </p:txBody>
      </p:sp>
      <p:sp>
        <p:nvSpPr>
          <p:cNvPr id="3" name="Content Placeholder 2">
            <a:extLst>
              <a:ext uri="{FF2B5EF4-FFF2-40B4-BE49-F238E27FC236}">
                <a16:creationId xmlns:a16="http://schemas.microsoft.com/office/drawing/2014/main" id="{53B7B130-CD54-484E-8430-1721093D3A1D}"/>
              </a:ext>
            </a:extLst>
          </p:cNvPr>
          <p:cNvSpPr>
            <a:spLocks noGrp="1"/>
          </p:cNvSpPr>
          <p:nvPr>
            <p:ph idx="1"/>
          </p:nvPr>
        </p:nvSpPr>
        <p:spPr>
          <a:xfrm>
            <a:off x="628650" y="1162929"/>
            <a:ext cx="7886700" cy="4488840"/>
          </a:xfrm>
        </p:spPr>
        <p:txBody>
          <a:bodyPr>
            <a:normAutofit/>
          </a:bodyPr>
          <a:lstStyle/>
          <a:p>
            <a:pPr marL="0" indent="0" algn="ctr">
              <a:buNone/>
            </a:pPr>
            <a:endParaRPr lang="en-US" sz="1800" dirty="0"/>
          </a:p>
          <a:p>
            <a:pPr marL="0" indent="0" algn="ctr">
              <a:buNone/>
            </a:pPr>
            <a:r>
              <a:rPr lang="en-US" sz="2400" dirty="0" err="1"/>
              <a:t>DNAm</a:t>
            </a:r>
            <a:r>
              <a:rPr lang="en-US" sz="2400" dirty="0"/>
              <a:t> </a:t>
            </a:r>
            <a:r>
              <a:rPr lang="en-US" sz="2400" dirty="0" err="1"/>
              <a:t>Pheno</a:t>
            </a:r>
            <a:r>
              <a:rPr lang="en-US" sz="2400" dirty="0"/>
              <a:t>-Age </a:t>
            </a:r>
            <a:r>
              <a:rPr lang="en-US" sz="2400" b="1" dirty="0"/>
              <a:t>correlates</a:t>
            </a:r>
            <a:r>
              <a:rPr lang="en-US" sz="2400" dirty="0"/>
              <a:t> strongly </a:t>
            </a:r>
          </a:p>
          <a:p>
            <a:pPr marL="0" indent="0" algn="ctr">
              <a:buNone/>
            </a:pPr>
            <a:r>
              <a:rPr lang="en-US" sz="2400" dirty="0"/>
              <a:t>with age in </a:t>
            </a:r>
            <a:r>
              <a:rPr lang="en-US" sz="2400" b="1" dirty="0"/>
              <a:t>every tissue </a:t>
            </a:r>
            <a:r>
              <a:rPr lang="en-US" sz="2400" dirty="0"/>
              <a:t>and </a:t>
            </a:r>
            <a:r>
              <a:rPr lang="en-US" sz="2400" b="1" dirty="0"/>
              <a:t>cell </a:t>
            </a:r>
            <a:r>
              <a:rPr lang="en-US" sz="2400" dirty="0"/>
              <a:t>tested. </a:t>
            </a:r>
          </a:p>
          <a:p>
            <a:pPr marL="0" indent="0" algn="ctr">
              <a:buNone/>
            </a:pPr>
            <a:endParaRPr lang="en-US" sz="2400" dirty="0"/>
          </a:p>
          <a:p>
            <a:pPr marL="0" indent="0" algn="ctr">
              <a:buNone/>
            </a:pPr>
            <a:r>
              <a:rPr lang="en-US" sz="2400" dirty="0"/>
              <a:t>Increased epigenetic aging relative to chronological age, is associated with increased activation of pro‐inflammatory and interferon pathways, decreased activation of transcriptional/translational machinery, DNA damage response, and mitochondrial signatures. </a:t>
            </a:r>
          </a:p>
          <a:p>
            <a:pPr marL="0" indent="0" algn="ctr">
              <a:buNone/>
            </a:pPr>
            <a:endParaRPr lang="en-US" sz="2400" dirty="0"/>
          </a:p>
          <a:p>
            <a:pPr marL="0" indent="0" algn="ctr">
              <a:buNone/>
            </a:pPr>
            <a:endParaRPr lang="en-US" sz="1800" dirty="0"/>
          </a:p>
        </p:txBody>
      </p:sp>
      <p:sp>
        <p:nvSpPr>
          <p:cNvPr id="4" name="TextBox 3">
            <a:extLst>
              <a:ext uri="{FF2B5EF4-FFF2-40B4-BE49-F238E27FC236}">
                <a16:creationId xmlns:a16="http://schemas.microsoft.com/office/drawing/2014/main" id="{F661301A-6DA3-409A-8E36-6F4771EF874B}"/>
              </a:ext>
            </a:extLst>
          </p:cNvPr>
          <p:cNvSpPr txBox="1"/>
          <p:nvPr/>
        </p:nvSpPr>
        <p:spPr>
          <a:xfrm>
            <a:off x="665870" y="5809498"/>
            <a:ext cx="6424247" cy="923330"/>
          </a:xfrm>
          <a:prstGeom prst="rect">
            <a:avLst/>
          </a:prstGeom>
          <a:noFill/>
        </p:spPr>
        <p:txBody>
          <a:bodyPr wrap="square" rtlCol="0">
            <a:spAutoFit/>
          </a:bodyPr>
          <a:lstStyle/>
          <a:p>
            <a:pPr algn="ctr"/>
            <a:r>
              <a:rPr lang="en-US" dirty="0" err="1">
                <a:solidFill>
                  <a:schemeClr val="accent3"/>
                </a:solidFill>
              </a:rPr>
              <a:t>Lenne</a:t>
            </a:r>
            <a:r>
              <a:rPr lang="en-US" dirty="0">
                <a:solidFill>
                  <a:schemeClr val="accent3"/>
                </a:solidFill>
              </a:rPr>
              <a:t>, M., Lu, A., Quach, A. et al. (2018). An epigenetic biomarker of aging for lifespan and </a:t>
            </a:r>
            <a:r>
              <a:rPr lang="en-US" dirty="0" err="1">
                <a:solidFill>
                  <a:schemeClr val="accent3"/>
                </a:solidFill>
              </a:rPr>
              <a:t>healthspan</a:t>
            </a:r>
            <a:r>
              <a:rPr lang="en-US" dirty="0">
                <a:solidFill>
                  <a:schemeClr val="accent3"/>
                </a:solidFill>
              </a:rPr>
              <a:t>. Aging 2018, V10, No4.</a:t>
            </a:r>
          </a:p>
        </p:txBody>
      </p:sp>
    </p:spTree>
    <p:extLst>
      <p:ext uri="{BB962C8B-B14F-4D97-AF65-F5344CB8AC3E}">
        <p14:creationId xmlns:p14="http://schemas.microsoft.com/office/powerpoint/2010/main" val="1155855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61AFF-B6F7-4D19-8BB5-541EC8FA845E}"/>
              </a:ext>
            </a:extLst>
          </p:cNvPr>
          <p:cNvSpPr>
            <a:spLocks noGrp="1"/>
          </p:cNvSpPr>
          <p:nvPr>
            <p:ph type="title"/>
          </p:nvPr>
        </p:nvSpPr>
        <p:spPr>
          <a:xfrm>
            <a:off x="817072" y="2615105"/>
            <a:ext cx="7886700" cy="1325563"/>
          </a:xfrm>
        </p:spPr>
        <p:txBody>
          <a:bodyPr>
            <a:noAutofit/>
          </a:bodyPr>
          <a:lstStyle/>
          <a:p>
            <a:pPr algn="ctr"/>
            <a:r>
              <a:rPr lang="en-US" sz="3200" dirty="0"/>
              <a:t>So….let’s go back to Lai’s and </a:t>
            </a:r>
            <a:br>
              <a:rPr lang="en-US" sz="3200" dirty="0"/>
            </a:br>
            <a:r>
              <a:rPr lang="en-US" sz="3200" dirty="0"/>
              <a:t>colleague’s study regarding </a:t>
            </a:r>
            <a:br>
              <a:rPr lang="en-US" sz="3200" dirty="0"/>
            </a:br>
            <a:r>
              <a:rPr lang="en-US" sz="3200" dirty="0"/>
              <a:t>epigenetic age acceleration </a:t>
            </a:r>
            <a:br>
              <a:rPr lang="en-US" sz="3200" dirty="0"/>
            </a:br>
            <a:r>
              <a:rPr lang="en-US" sz="3200" dirty="0"/>
              <a:t>and sleep disordered breathing </a:t>
            </a:r>
          </a:p>
        </p:txBody>
      </p:sp>
    </p:spTree>
    <p:extLst>
      <p:ext uri="{BB962C8B-B14F-4D97-AF65-F5344CB8AC3E}">
        <p14:creationId xmlns:p14="http://schemas.microsoft.com/office/powerpoint/2010/main" val="1077973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p:txBody>
          <a:bodyPr/>
          <a:lstStyle/>
          <a:p>
            <a:pPr algn="ctr"/>
            <a:r>
              <a:rPr lang="en-US" dirty="0"/>
              <a:t>Sleep Disordered Breathing is associated with epigenetic age acceleration</a:t>
            </a:r>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pic>
        <p:nvPicPr>
          <p:cNvPr id="7" name="Picture 6">
            <a:extLst>
              <a:ext uri="{FF2B5EF4-FFF2-40B4-BE49-F238E27FC236}">
                <a16:creationId xmlns:a16="http://schemas.microsoft.com/office/drawing/2014/main" id="{B67469DB-E474-484E-8D1C-DBF41ED04567}"/>
              </a:ext>
            </a:extLst>
          </p:cNvPr>
          <p:cNvPicPr>
            <a:picLocks noChangeAspect="1"/>
          </p:cNvPicPr>
          <p:nvPr/>
        </p:nvPicPr>
        <p:blipFill>
          <a:blip r:embed="rId2"/>
          <a:stretch>
            <a:fillRect/>
          </a:stretch>
        </p:blipFill>
        <p:spPr>
          <a:xfrm>
            <a:off x="628650" y="1690689"/>
            <a:ext cx="8243375" cy="3573517"/>
          </a:xfrm>
          <a:prstGeom prst="rect">
            <a:avLst/>
          </a:prstGeom>
        </p:spPr>
      </p:pic>
    </p:spTree>
    <p:extLst>
      <p:ext uri="{BB962C8B-B14F-4D97-AF65-F5344CB8AC3E}">
        <p14:creationId xmlns:p14="http://schemas.microsoft.com/office/powerpoint/2010/main" val="39824174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p:txBody>
          <a:bodyPr>
            <a:normAutofit fontScale="90000"/>
          </a:bodyPr>
          <a:lstStyle/>
          <a:p>
            <a:pPr algn="ctr"/>
            <a:r>
              <a:rPr lang="en-US" b="1" dirty="0"/>
              <a:t>Sleep Disordered Breathing is associated with epigenetic age acceleration</a:t>
            </a:r>
          </a:p>
        </p:txBody>
      </p:sp>
      <p:pic>
        <p:nvPicPr>
          <p:cNvPr id="5" name="Content Placeholder 4">
            <a:extLst>
              <a:ext uri="{FF2B5EF4-FFF2-40B4-BE49-F238E27FC236}">
                <a16:creationId xmlns:a16="http://schemas.microsoft.com/office/drawing/2014/main" id="{3ACDBAF3-CDC6-4737-A2A2-6B4A92E30C9A}"/>
              </a:ext>
            </a:extLst>
          </p:cNvPr>
          <p:cNvPicPr>
            <a:picLocks noGrp="1" noChangeAspect="1"/>
          </p:cNvPicPr>
          <p:nvPr>
            <p:ph idx="1"/>
          </p:nvPr>
        </p:nvPicPr>
        <p:blipFill>
          <a:blip r:embed="rId2"/>
          <a:stretch>
            <a:fillRect/>
          </a:stretch>
        </p:blipFill>
        <p:spPr>
          <a:xfrm>
            <a:off x="628650" y="2167194"/>
            <a:ext cx="7886700" cy="3226874"/>
          </a:xfrm>
          <a:prstGeom prst="rect">
            <a:avLst/>
          </a:prstGeom>
        </p:spPr>
      </p:pic>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
        <p:nvSpPr>
          <p:cNvPr id="6" name="TextBox 5">
            <a:extLst>
              <a:ext uri="{FF2B5EF4-FFF2-40B4-BE49-F238E27FC236}">
                <a16:creationId xmlns:a16="http://schemas.microsoft.com/office/drawing/2014/main" id="{C8120AEE-0B6B-43FB-AD99-3CFDBB8083C3}"/>
              </a:ext>
            </a:extLst>
          </p:cNvPr>
          <p:cNvSpPr txBox="1"/>
          <p:nvPr/>
        </p:nvSpPr>
        <p:spPr>
          <a:xfrm>
            <a:off x="3788898" y="1744275"/>
            <a:ext cx="1162930" cy="523220"/>
          </a:xfrm>
          <a:prstGeom prst="rect">
            <a:avLst/>
          </a:prstGeom>
          <a:noFill/>
        </p:spPr>
        <p:txBody>
          <a:bodyPr wrap="square" rtlCol="0">
            <a:spAutoFit/>
          </a:bodyPr>
          <a:lstStyle/>
          <a:p>
            <a:pPr algn="ctr"/>
            <a:r>
              <a:rPr lang="en-US" sz="2800" b="1" dirty="0"/>
              <a:t>AHI</a:t>
            </a:r>
          </a:p>
        </p:txBody>
      </p:sp>
    </p:spTree>
    <p:extLst>
      <p:ext uri="{BB962C8B-B14F-4D97-AF65-F5344CB8AC3E}">
        <p14:creationId xmlns:p14="http://schemas.microsoft.com/office/powerpoint/2010/main" val="18820452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p:txBody>
          <a:bodyPr>
            <a:normAutofit fontScale="90000"/>
          </a:bodyPr>
          <a:lstStyle/>
          <a:p>
            <a:pPr algn="ctr"/>
            <a:r>
              <a:rPr lang="en-US" b="1" dirty="0"/>
              <a:t>Sleep Disordered Breathing is associated with epigenetic age acceleration</a:t>
            </a:r>
          </a:p>
        </p:txBody>
      </p:sp>
      <p:pic>
        <p:nvPicPr>
          <p:cNvPr id="5" name="Content Placeholder 4">
            <a:extLst>
              <a:ext uri="{FF2B5EF4-FFF2-40B4-BE49-F238E27FC236}">
                <a16:creationId xmlns:a16="http://schemas.microsoft.com/office/drawing/2014/main" id="{D155B1D9-6DBE-46B3-9642-98654E663F19}"/>
              </a:ext>
            </a:extLst>
          </p:cNvPr>
          <p:cNvPicPr>
            <a:picLocks noGrp="1" noChangeAspect="1"/>
          </p:cNvPicPr>
          <p:nvPr>
            <p:ph idx="1"/>
          </p:nvPr>
        </p:nvPicPr>
        <p:blipFill>
          <a:blip r:embed="rId2"/>
          <a:stretch>
            <a:fillRect/>
          </a:stretch>
        </p:blipFill>
        <p:spPr>
          <a:xfrm>
            <a:off x="628650" y="2245455"/>
            <a:ext cx="7886700" cy="3070353"/>
          </a:xfrm>
          <a:prstGeom prst="rect">
            <a:avLst/>
          </a:prstGeom>
        </p:spPr>
      </p:pic>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pic>
        <p:nvPicPr>
          <p:cNvPr id="6" name="Picture 5">
            <a:extLst>
              <a:ext uri="{FF2B5EF4-FFF2-40B4-BE49-F238E27FC236}">
                <a16:creationId xmlns:a16="http://schemas.microsoft.com/office/drawing/2014/main" id="{EC823656-D703-4836-97CE-F30E6689635D}"/>
              </a:ext>
            </a:extLst>
          </p:cNvPr>
          <p:cNvPicPr>
            <a:picLocks noChangeAspect="1"/>
          </p:cNvPicPr>
          <p:nvPr/>
        </p:nvPicPr>
        <p:blipFill>
          <a:blip r:embed="rId3"/>
          <a:stretch>
            <a:fillRect/>
          </a:stretch>
        </p:blipFill>
        <p:spPr>
          <a:xfrm>
            <a:off x="1781906" y="1854503"/>
            <a:ext cx="5491089" cy="324914"/>
          </a:xfrm>
          <a:prstGeom prst="rect">
            <a:avLst/>
          </a:prstGeom>
        </p:spPr>
      </p:pic>
      <p:sp>
        <p:nvSpPr>
          <p:cNvPr id="7" name="TextBox 6">
            <a:extLst>
              <a:ext uri="{FF2B5EF4-FFF2-40B4-BE49-F238E27FC236}">
                <a16:creationId xmlns:a16="http://schemas.microsoft.com/office/drawing/2014/main" id="{C30E064F-2074-4BB0-AE31-1FD047F69BD3}"/>
              </a:ext>
            </a:extLst>
          </p:cNvPr>
          <p:cNvSpPr txBox="1"/>
          <p:nvPr/>
        </p:nvSpPr>
        <p:spPr>
          <a:xfrm>
            <a:off x="3945985" y="1734518"/>
            <a:ext cx="1162930" cy="523220"/>
          </a:xfrm>
          <a:prstGeom prst="rect">
            <a:avLst/>
          </a:prstGeom>
          <a:noFill/>
        </p:spPr>
        <p:txBody>
          <a:bodyPr wrap="square" rtlCol="0">
            <a:spAutoFit/>
          </a:bodyPr>
          <a:lstStyle/>
          <a:p>
            <a:pPr algn="ctr"/>
            <a:r>
              <a:rPr lang="en-US" sz="2800" b="1" dirty="0"/>
              <a:t>Per90</a:t>
            </a:r>
          </a:p>
        </p:txBody>
      </p:sp>
    </p:spTree>
    <p:extLst>
      <p:ext uri="{BB962C8B-B14F-4D97-AF65-F5344CB8AC3E}">
        <p14:creationId xmlns:p14="http://schemas.microsoft.com/office/powerpoint/2010/main" val="15696383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a:xfrm>
            <a:off x="628650" y="365127"/>
            <a:ext cx="7886700" cy="523220"/>
          </a:xfrm>
        </p:spPr>
        <p:txBody>
          <a:bodyPr>
            <a:normAutofit fontScale="90000"/>
          </a:bodyPr>
          <a:lstStyle/>
          <a:p>
            <a:pPr algn="ctr"/>
            <a:r>
              <a:rPr lang="en-US" b="1" dirty="0"/>
              <a:t>Sleep Disordered Breathing is associated with epigenetic age acceleration</a:t>
            </a:r>
          </a:p>
        </p:txBody>
      </p:sp>
      <p:pic>
        <p:nvPicPr>
          <p:cNvPr id="5" name="Content Placeholder 4">
            <a:extLst>
              <a:ext uri="{FF2B5EF4-FFF2-40B4-BE49-F238E27FC236}">
                <a16:creationId xmlns:a16="http://schemas.microsoft.com/office/drawing/2014/main" id="{3C3918C3-3832-44C6-A25C-B186F5566EE5}"/>
              </a:ext>
            </a:extLst>
          </p:cNvPr>
          <p:cNvPicPr>
            <a:picLocks noGrp="1" noChangeAspect="1"/>
          </p:cNvPicPr>
          <p:nvPr>
            <p:ph idx="1"/>
          </p:nvPr>
        </p:nvPicPr>
        <p:blipFill>
          <a:blip r:embed="rId2"/>
          <a:stretch>
            <a:fillRect/>
          </a:stretch>
        </p:blipFill>
        <p:spPr>
          <a:xfrm>
            <a:off x="1533378" y="1863587"/>
            <a:ext cx="5758376" cy="397176"/>
          </a:xfrm>
          <a:prstGeom prst="rect">
            <a:avLst/>
          </a:prstGeom>
        </p:spPr>
      </p:pic>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pic>
        <p:nvPicPr>
          <p:cNvPr id="7" name="Picture 6">
            <a:extLst>
              <a:ext uri="{FF2B5EF4-FFF2-40B4-BE49-F238E27FC236}">
                <a16:creationId xmlns:a16="http://schemas.microsoft.com/office/drawing/2014/main" id="{2487EAE4-3222-4089-8BB6-DDF4B7F8AEF7}"/>
              </a:ext>
            </a:extLst>
          </p:cNvPr>
          <p:cNvPicPr>
            <a:picLocks noChangeAspect="1"/>
          </p:cNvPicPr>
          <p:nvPr/>
        </p:nvPicPr>
        <p:blipFill>
          <a:blip r:embed="rId3"/>
          <a:stretch>
            <a:fillRect/>
          </a:stretch>
        </p:blipFill>
        <p:spPr>
          <a:xfrm>
            <a:off x="506731" y="2392623"/>
            <a:ext cx="8205860" cy="3198115"/>
          </a:xfrm>
          <a:prstGeom prst="rect">
            <a:avLst/>
          </a:prstGeom>
        </p:spPr>
      </p:pic>
      <p:sp>
        <p:nvSpPr>
          <p:cNvPr id="8" name="TextBox 7">
            <a:extLst>
              <a:ext uri="{FF2B5EF4-FFF2-40B4-BE49-F238E27FC236}">
                <a16:creationId xmlns:a16="http://schemas.microsoft.com/office/drawing/2014/main" id="{FDEC9F9E-6E4D-4E8B-9649-B96EE1AA2C82}"/>
              </a:ext>
            </a:extLst>
          </p:cNvPr>
          <p:cNvSpPr txBox="1"/>
          <p:nvPr/>
        </p:nvSpPr>
        <p:spPr>
          <a:xfrm>
            <a:off x="3350245" y="1340367"/>
            <a:ext cx="2518831" cy="523220"/>
          </a:xfrm>
          <a:prstGeom prst="rect">
            <a:avLst/>
          </a:prstGeom>
          <a:noFill/>
        </p:spPr>
        <p:txBody>
          <a:bodyPr wrap="none" rtlCol="0">
            <a:spAutoFit/>
          </a:bodyPr>
          <a:lstStyle/>
          <a:p>
            <a:r>
              <a:rPr lang="en-US" sz="2800" b="1" dirty="0"/>
              <a:t>Arousal Index</a:t>
            </a:r>
          </a:p>
        </p:txBody>
      </p:sp>
    </p:spTree>
    <p:extLst>
      <p:ext uri="{BB962C8B-B14F-4D97-AF65-F5344CB8AC3E}">
        <p14:creationId xmlns:p14="http://schemas.microsoft.com/office/powerpoint/2010/main" val="16613223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p:txBody>
          <a:bodyPr>
            <a:normAutofit fontScale="90000"/>
          </a:bodyPr>
          <a:lstStyle/>
          <a:p>
            <a:pPr algn="ctr"/>
            <a:r>
              <a:rPr lang="en-US" b="1"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628650" y="1825625"/>
            <a:ext cx="8401050" cy="3909304"/>
          </a:xfrm>
        </p:spPr>
        <p:txBody>
          <a:bodyPr>
            <a:normAutofit/>
          </a:bodyPr>
          <a:lstStyle/>
          <a:p>
            <a:pPr marL="0" indent="0" algn="ctr">
              <a:buNone/>
            </a:pPr>
            <a:r>
              <a:rPr lang="en-US" sz="2400" dirty="0"/>
              <a:t>Researchers concluded that this analyses suggests an association with SDB severity and epigenetic age acceleration. </a:t>
            </a:r>
          </a:p>
          <a:p>
            <a:pPr marL="0" indent="0" algn="ctr">
              <a:buNone/>
            </a:pPr>
            <a:endParaRPr lang="en-US" sz="2400" dirty="0"/>
          </a:p>
          <a:p>
            <a:pPr marL="0" indent="0" algn="ctr">
              <a:buNone/>
            </a:pPr>
            <a:r>
              <a:rPr lang="en-US" sz="2400" dirty="0"/>
              <a:t>One of the most promising features of </a:t>
            </a:r>
            <a:r>
              <a:rPr lang="en-US" sz="2400" dirty="0" err="1"/>
              <a:t>DNAm</a:t>
            </a:r>
            <a:r>
              <a:rPr lang="en-US" sz="2400" dirty="0"/>
              <a:t> biomarkers is that epigenetic changes are reversible, indicating that epigenetic age estimators might be useful to identifying and validating anti-aging interventions. </a:t>
            </a:r>
          </a:p>
          <a:p>
            <a:pPr marL="0" indent="0" algn="ctr">
              <a:buNone/>
            </a:pPr>
            <a:endParaRPr lang="en-US" dirty="0"/>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3511054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05B-2F51-42F5-898D-0A15A854DB98}"/>
              </a:ext>
            </a:extLst>
          </p:cNvPr>
          <p:cNvSpPr>
            <a:spLocks noGrp="1"/>
          </p:cNvSpPr>
          <p:nvPr>
            <p:ph type="title"/>
          </p:nvPr>
        </p:nvSpPr>
        <p:spPr>
          <a:xfrm>
            <a:off x="359051" y="99834"/>
            <a:ext cx="8425898" cy="1097831"/>
          </a:xfrm>
        </p:spPr>
        <p:txBody>
          <a:bodyPr>
            <a:normAutofit/>
          </a:bodyPr>
          <a:lstStyle/>
          <a:p>
            <a:pPr algn="ctr"/>
            <a:r>
              <a:rPr lang="en-US" sz="2400" b="1" dirty="0"/>
              <a:t>Clinical course and risk factors for mortality of adult inpatients with COVID-19 in Wuhan, China</a:t>
            </a:r>
          </a:p>
        </p:txBody>
      </p:sp>
      <p:sp>
        <p:nvSpPr>
          <p:cNvPr id="3" name="Content Placeholder 2">
            <a:extLst>
              <a:ext uri="{FF2B5EF4-FFF2-40B4-BE49-F238E27FC236}">
                <a16:creationId xmlns:a16="http://schemas.microsoft.com/office/drawing/2014/main" id="{01836016-F1C8-4CF3-80A0-8B2DBADDB870}"/>
              </a:ext>
            </a:extLst>
          </p:cNvPr>
          <p:cNvSpPr>
            <a:spLocks noGrp="1"/>
          </p:cNvSpPr>
          <p:nvPr>
            <p:ph idx="1"/>
          </p:nvPr>
        </p:nvSpPr>
        <p:spPr>
          <a:xfrm>
            <a:off x="767798" y="1083366"/>
            <a:ext cx="7886700" cy="4388126"/>
          </a:xfrm>
        </p:spPr>
        <p:txBody>
          <a:bodyPr>
            <a:normAutofit/>
          </a:bodyPr>
          <a:lstStyle/>
          <a:p>
            <a:pPr marL="0" indent="0" algn="ctr">
              <a:buNone/>
            </a:pPr>
            <a:endParaRPr lang="en-US" dirty="0"/>
          </a:p>
          <a:p>
            <a:pPr marL="0" indent="0" algn="ctr">
              <a:buNone/>
            </a:pPr>
            <a:endParaRPr lang="en-US" dirty="0"/>
          </a:p>
          <a:p>
            <a:pPr marL="0" indent="0" algn="ctr">
              <a:buNone/>
            </a:pPr>
            <a:r>
              <a:rPr lang="en-US" dirty="0"/>
              <a:t>Retrospective, multi-center cohort study, all adult inpatients (≥18 years old) with laboratory-confirmed COVID-19 who had been discharged or had died by Jan 31, 2020. </a:t>
            </a:r>
          </a:p>
          <a:p>
            <a:pPr marL="0" indent="0" algn="ctr">
              <a:buNone/>
            </a:pPr>
            <a:endParaRPr lang="en-US" dirty="0"/>
          </a:p>
          <a:p>
            <a:pPr marL="0" indent="0" algn="ctr">
              <a:buNone/>
            </a:pPr>
            <a:r>
              <a:rPr lang="en-US" dirty="0"/>
              <a:t>Demographic, clinical, treatment, and laboratory data, including serial samples for viral RNA detection, were extracted records and compared between survivors and non-survivors. </a:t>
            </a:r>
          </a:p>
        </p:txBody>
      </p:sp>
      <p:sp>
        <p:nvSpPr>
          <p:cNvPr id="4" name="TextBox 3">
            <a:extLst>
              <a:ext uri="{FF2B5EF4-FFF2-40B4-BE49-F238E27FC236}">
                <a16:creationId xmlns:a16="http://schemas.microsoft.com/office/drawing/2014/main" id="{54FED3F1-56F3-4535-A828-C1B6C273E930}"/>
              </a:ext>
            </a:extLst>
          </p:cNvPr>
          <p:cNvSpPr txBox="1"/>
          <p:nvPr/>
        </p:nvSpPr>
        <p:spPr>
          <a:xfrm>
            <a:off x="834885" y="5317434"/>
            <a:ext cx="6659219" cy="1477328"/>
          </a:xfrm>
          <a:prstGeom prst="rect">
            <a:avLst/>
          </a:prstGeom>
          <a:noFill/>
        </p:spPr>
        <p:txBody>
          <a:bodyPr wrap="square" rtlCol="0">
            <a:spAutoFit/>
          </a:bodyPr>
          <a:lstStyle/>
          <a:p>
            <a:r>
              <a:rPr lang="en-US" dirty="0">
                <a:solidFill>
                  <a:schemeClr val="accent3"/>
                </a:solidFill>
              </a:rPr>
              <a:t>Zhou, F., Yu, T., Du, R. et all (3/9/2020). Clinical course and risk factors for mortality of adult inpatients with COVID-19 in Wuhan, China: a retrospective cohort study.  Lancet. Published online 3/9, 2020 https://doi.org/10.1016/S0140-6736(20)30566-3 </a:t>
            </a:r>
          </a:p>
        </p:txBody>
      </p:sp>
      <p:sp>
        <p:nvSpPr>
          <p:cNvPr id="5" name="TextBox 4">
            <a:extLst>
              <a:ext uri="{FF2B5EF4-FFF2-40B4-BE49-F238E27FC236}">
                <a16:creationId xmlns:a16="http://schemas.microsoft.com/office/drawing/2014/main" id="{3125732D-6B47-432F-81FE-48A94764E3F6}"/>
              </a:ext>
            </a:extLst>
          </p:cNvPr>
          <p:cNvSpPr txBox="1"/>
          <p:nvPr/>
        </p:nvSpPr>
        <p:spPr>
          <a:xfrm>
            <a:off x="1172817" y="16101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25154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6DE3-ADE2-432D-8893-8115D4563810}"/>
              </a:ext>
            </a:extLst>
          </p:cNvPr>
          <p:cNvSpPr>
            <a:spLocks noGrp="1"/>
          </p:cNvSpPr>
          <p:nvPr>
            <p:ph type="title"/>
          </p:nvPr>
        </p:nvSpPr>
        <p:spPr>
          <a:xfrm>
            <a:off x="628650" y="365126"/>
            <a:ext cx="7886700" cy="266009"/>
          </a:xfrm>
        </p:spPr>
        <p:txBody>
          <a:bodyPr>
            <a:normAutofit fontScale="90000"/>
          </a:bodyPr>
          <a:lstStyle/>
          <a:p>
            <a:pPr algn="ctr"/>
            <a:r>
              <a:rPr lang="en-US" dirty="0"/>
              <a:t>Sleep Disordered Breathing is associated with epigenetic age acceleration</a:t>
            </a:r>
          </a:p>
        </p:txBody>
      </p:sp>
      <p:sp>
        <p:nvSpPr>
          <p:cNvPr id="3" name="Content Placeholder 2">
            <a:extLst>
              <a:ext uri="{FF2B5EF4-FFF2-40B4-BE49-F238E27FC236}">
                <a16:creationId xmlns:a16="http://schemas.microsoft.com/office/drawing/2014/main" id="{82AEB499-4837-4BF3-ADEF-98CC99A8476A}"/>
              </a:ext>
            </a:extLst>
          </p:cNvPr>
          <p:cNvSpPr>
            <a:spLocks noGrp="1"/>
          </p:cNvSpPr>
          <p:nvPr>
            <p:ph idx="1"/>
          </p:nvPr>
        </p:nvSpPr>
        <p:spPr>
          <a:xfrm>
            <a:off x="628650" y="1078396"/>
            <a:ext cx="7886700" cy="4656533"/>
          </a:xfrm>
        </p:spPr>
        <p:txBody>
          <a:bodyPr>
            <a:normAutofit fontScale="92500" lnSpcReduction="20000"/>
          </a:bodyPr>
          <a:lstStyle/>
          <a:p>
            <a:pPr marL="0" indent="0">
              <a:buNone/>
            </a:pPr>
            <a:r>
              <a:rPr lang="en-US" u="sng" dirty="0"/>
              <a:t>BaleDoneen Take-Away:</a:t>
            </a:r>
          </a:p>
          <a:p>
            <a:pPr marL="457200" indent="-457200">
              <a:buAutoNum type="arabicPeriod"/>
            </a:pPr>
            <a:r>
              <a:rPr lang="en-US" sz="2000" dirty="0"/>
              <a:t>How does this related to our vision to </a:t>
            </a:r>
            <a:r>
              <a:rPr lang="en-US" sz="2000" b="1" dirty="0"/>
              <a:t>secure the reality that Arterial health span matches life span?</a:t>
            </a:r>
          </a:p>
          <a:p>
            <a:pPr marL="457200" indent="-457200">
              <a:buAutoNum type="arabicPeriod"/>
            </a:pPr>
            <a:endParaRPr lang="en-US" sz="2000" b="1" dirty="0"/>
          </a:p>
          <a:p>
            <a:pPr marL="457200" indent="-457200">
              <a:buAutoNum type="arabicPeriod"/>
            </a:pPr>
            <a:r>
              <a:rPr lang="en-US" sz="2000" dirty="0"/>
              <a:t>I have shown previously (5/10/2017) how OSA affects all three areas of the atherogenic triad.  </a:t>
            </a:r>
          </a:p>
          <a:p>
            <a:pPr marL="457200" indent="-457200">
              <a:buAutoNum type="arabicPeriod"/>
            </a:pPr>
            <a:endParaRPr lang="en-US" sz="2000" dirty="0"/>
          </a:p>
          <a:p>
            <a:pPr marL="457200" indent="-457200">
              <a:buAutoNum type="arabicPeriod"/>
            </a:pPr>
            <a:r>
              <a:rPr lang="en-US" sz="2000" dirty="0"/>
              <a:t>This study demonstrates that sleep disordered breathing IS associated with epigenetic age acceleration (</a:t>
            </a:r>
            <a:r>
              <a:rPr lang="en-US" sz="2000" dirty="0" err="1"/>
              <a:t>ie</a:t>
            </a:r>
            <a:r>
              <a:rPr lang="en-US" sz="2000" dirty="0"/>
              <a:t>: </a:t>
            </a:r>
            <a:r>
              <a:rPr lang="en-US" sz="2000" dirty="0" err="1"/>
              <a:t>healthspan</a:t>
            </a:r>
            <a:r>
              <a:rPr lang="en-US" sz="2000" dirty="0"/>
              <a:t> vs lifespan). Sadly, SDB is often not recognized and under diagnosed</a:t>
            </a:r>
          </a:p>
          <a:p>
            <a:pPr marL="457200" indent="-457200">
              <a:buAutoNum type="arabicPeriod"/>
            </a:pPr>
            <a:endParaRPr lang="en-US" sz="2000" dirty="0"/>
          </a:p>
          <a:p>
            <a:pPr marL="457200" indent="-457200">
              <a:buAutoNum type="arabicPeriod"/>
            </a:pPr>
            <a:r>
              <a:rPr lang="en-US" sz="2000" dirty="0"/>
              <a:t>Again – this is another area where we must ensure our dental colleagues are participating in the assessment of this condition. </a:t>
            </a:r>
          </a:p>
          <a:p>
            <a:pPr marL="457200" indent="-457200">
              <a:buAutoNum type="arabicPeriod"/>
            </a:pPr>
            <a:endParaRPr lang="en-US" sz="2000" dirty="0"/>
          </a:p>
          <a:p>
            <a:pPr marL="457200" indent="-457200">
              <a:buAutoNum type="arabicPeriod"/>
            </a:pPr>
            <a:r>
              <a:rPr lang="en-US" sz="2000" dirty="0"/>
              <a:t>While BaleDoneen medical providers are very thorough in obtaining sleep evaluations, our oral health colleagues are in a prime position to inform their patients of this association. </a:t>
            </a:r>
          </a:p>
        </p:txBody>
      </p:sp>
      <p:sp>
        <p:nvSpPr>
          <p:cNvPr id="4" name="TextBox 3">
            <a:extLst>
              <a:ext uri="{FF2B5EF4-FFF2-40B4-BE49-F238E27FC236}">
                <a16:creationId xmlns:a16="http://schemas.microsoft.com/office/drawing/2014/main" id="{38A7F617-F949-42D8-B3BB-188D5E46CADE}"/>
              </a:ext>
            </a:extLst>
          </p:cNvPr>
          <p:cNvSpPr txBox="1"/>
          <p:nvPr/>
        </p:nvSpPr>
        <p:spPr>
          <a:xfrm>
            <a:off x="506731" y="5968351"/>
            <a:ext cx="6939768" cy="830997"/>
          </a:xfrm>
          <a:prstGeom prst="rect">
            <a:avLst/>
          </a:prstGeom>
          <a:noFill/>
        </p:spPr>
        <p:txBody>
          <a:bodyPr wrap="square" rtlCol="0">
            <a:spAutoFit/>
          </a:bodyPr>
          <a:lstStyle/>
          <a:p>
            <a:r>
              <a:rPr lang="en-US" sz="1600" dirty="0">
                <a:solidFill>
                  <a:schemeClr val="accent3"/>
                </a:solidFill>
              </a:rPr>
              <a:t>Lia, X., </a:t>
            </a:r>
            <a:r>
              <a:rPr lang="en-US" sz="1600" dirty="0" err="1">
                <a:solidFill>
                  <a:schemeClr val="accent3"/>
                </a:solidFill>
              </a:rPr>
              <a:t>Joehanesc</a:t>
            </a:r>
            <a:r>
              <a:rPr lang="en-US" sz="1600" dirty="0">
                <a:solidFill>
                  <a:schemeClr val="accent3"/>
                </a:solidFill>
              </a:rPr>
              <a:t>, R., </a:t>
            </a:r>
            <a:r>
              <a:rPr lang="en-US" sz="1600" dirty="0" err="1">
                <a:solidFill>
                  <a:schemeClr val="accent3"/>
                </a:solidFill>
              </a:rPr>
              <a:t>Hoescheled</a:t>
            </a:r>
            <a:r>
              <a:rPr lang="en-US" sz="1600" dirty="0">
                <a:solidFill>
                  <a:schemeClr val="accent3"/>
                </a:solidFill>
              </a:rPr>
              <a:t>, I. et al. (2019). Association between sleep disordered breathing and epigenetic age acceleration: Evidence from the Multi-Ethnic Study of Atherosclerosis. </a:t>
            </a:r>
            <a:r>
              <a:rPr lang="en-US" sz="1600" dirty="0" err="1">
                <a:solidFill>
                  <a:schemeClr val="accent3"/>
                </a:solidFill>
              </a:rPr>
              <a:t>EBioMedicine</a:t>
            </a:r>
            <a:r>
              <a:rPr lang="en-US" sz="1600" dirty="0">
                <a:solidFill>
                  <a:schemeClr val="accent3"/>
                </a:solidFill>
              </a:rPr>
              <a:t> 50 (2019) 387-394</a:t>
            </a:r>
          </a:p>
        </p:txBody>
      </p:sp>
    </p:spTree>
    <p:extLst>
      <p:ext uri="{BB962C8B-B14F-4D97-AF65-F5344CB8AC3E}">
        <p14:creationId xmlns:p14="http://schemas.microsoft.com/office/powerpoint/2010/main" val="23980105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CDCB-3124-47B1-9F88-D9E44784B6D2}"/>
              </a:ext>
            </a:extLst>
          </p:cNvPr>
          <p:cNvSpPr>
            <a:spLocks noGrp="1"/>
          </p:cNvSpPr>
          <p:nvPr>
            <p:ph type="title"/>
          </p:nvPr>
        </p:nvSpPr>
        <p:spPr>
          <a:xfrm>
            <a:off x="628650" y="365126"/>
            <a:ext cx="5785714" cy="1325563"/>
          </a:xfrm>
        </p:spPr>
        <p:txBody>
          <a:bodyPr>
            <a:normAutofit fontScale="90000"/>
          </a:bodyPr>
          <a:lstStyle/>
          <a:p>
            <a:pPr algn="ctr"/>
            <a:r>
              <a:rPr lang="en-US" dirty="0"/>
              <a:t>Let’s go there…..yes….hormones!  </a:t>
            </a:r>
            <a:br>
              <a:rPr lang="en-US" dirty="0"/>
            </a:br>
            <a:br>
              <a:rPr lang="en-US" dirty="0"/>
            </a:br>
            <a:r>
              <a:rPr lang="en-US" dirty="0"/>
              <a:t>Nothing divides a CV conference more than the discussion of HRT</a:t>
            </a:r>
          </a:p>
        </p:txBody>
      </p:sp>
      <p:pic>
        <p:nvPicPr>
          <p:cNvPr id="5" name="Content Placeholder 4" descr="A screenshot of a cell phone&#10;&#10;Description automatically generated">
            <a:extLst>
              <a:ext uri="{FF2B5EF4-FFF2-40B4-BE49-F238E27FC236}">
                <a16:creationId xmlns:a16="http://schemas.microsoft.com/office/drawing/2014/main" id="{AABFDCB6-C9C9-415D-B315-11490E1D2AE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41339" y="1988932"/>
            <a:ext cx="5785714" cy="3625714"/>
          </a:xfrm>
        </p:spPr>
      </p:pic>
      <p:pic>
        <p:nvPicPr>
          <p:cNvPr id="7" name="Content Placeholder 4" descr="A picture containing person, outdoor, eating, clothing&#10;&#10;Description automatically generated">
            <a:extLst>
              <a:ext uri="{FF2B5EF4-FFF2-40B4-BE49-F238E27FC236}">
                <a16:creationId xmlns:a16="http://schemas.microsoft.com/office/drawing/2014/main" id="{A953983C-2559-432A-9C74-8751566AF59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72597" y="179518"/>
            <a:ext cx="2131924" cy="2131924"/>
          </a:xfrm>
          <a:prstGeom prst="rect">
            <a:avLst/>
          </a:prstGeom>
        </p:spPr>
      </p:pic>
    </p:spTree>
    <p:extLst>
      <p:ext uri="{BB962C8B-B14F-4D97-AF65-F5344CB8AC3E}">
        <p14:creationId xmlns:p14="http://schemas.microsoft.com/office/powerpoint/2010/main" val="3072830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9F9B-455A-4566-9B3E-07CCBAB280E4}"/>
              </a:ext>
            </a:extLst>
          </p:cNvPr>
          <p:cNvSpPr>
            <a:spLocks noGrp="1"/>
          </p:cNvSpPr>
          <p:nvPr>
            <p:ph type="title"/>
          </p:nvPr>
        </p:nvSpPr>
        <p:spPr/>
        <p:txBody>
          <a:bodyPr>
            <a:normAutofit fontScale="90000"/>
          </a:bodyPr>
          <a:lstStyle/>
          <a:p>
            <a:pPr algn="ctr"/>
            <a:r>
              <a:rPr lang="en-US" dirty="0"/>
              <a:t>New abstract presented at the AHA meeting discussed follow-up data from the ELITE trial   </a:t>
            </a:r>
          </a:p>
        </p:txBody>
      </p:sp>
      <p:sp>
        <p:nvSpPr>
          <p:cNvPr id="3" name="Content Placeholder 2">
            <a:extLst>
              <a:ext uri="{FF2B5EF4-FFF2-40B4-BE49-F238E27FC236}">
                <a16:creationId xmlns:a16="http://schemas.microsoft.com/office/drawing/2014/main" id="{B7230ABB-5340-4DCB-BAA1-9735ABDD0EE7}"/>
              </a:ext>
            </a:extLst>
          </p:cNvPr>
          <p:cNvSpPr>
            <a:spLocks noGrp="1"/>
          </p:cNvSpPr>
          <p:nvPr>
            <p:ph idx="1"/>
          </p:nvPr>
        </p:nvSpPr>
        <p:spPr>
          <a:xfrm>
            <a:off x="681038" y="2768600"/>
            <a:ext cx="7886700" cy="4351338"/>
          </a:xfrm>
        </p:spPr>
        <p:txBody>
          <a:bodyPr/>
          <a:lstStyle/>
          <a:p>
            <a:pPr marL="0" indent="0" algn="ctr">
              <a:buNone/>
            </a:pPr>
            <a:r>
              <a:rPr lang="en-US" dirty="0"/>
              <a:t>In order to appreciate the new data coming forward, let’s first quickly review the ELITE Trial from 2016.</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39596713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B8E4-30F7-497E-BDDD-C46A872824BA}"/>
              </a:ext>
            </a:extLst>
          </p:cNvPr>
          <p:cNvSpPr>
            <a:spLocks noGrp="1"/>
          </p:cNvSpPr>
          <p:nvPr>
            <p:ph type="title"/>
          </p:nvPr>
        </p:nvSpPr>
        <p:spPr>
          <a:xfrm>
            <a:off x="628650" y="365126"/>
            <a:ext cx="7886700" cy="310123"/>
          </a:xfrm>
        </p:spPr>
        <p:txBody>
          <a:bodyPr>
            <a:normAutofit fontScale="90000"/>
          </a:bodyPr>
          <a:lstStyle/>
          <a:p>
            <a:pPr algn="ctr"/>
            <a:r>
              <a:rPr lang="en-US" b="1" dirty="0"/>
              <a:t>ELITE Trial:</a:t>
            </a:r>
            <a:br>
              <a:rPr lang="en-US" b="1" dirty="0"/>
            </a:br>
            <a:r>
              <a:rPr lang="en-US" b="1" dirty="0"/>
              <a:t> Menopausal hormone timing hypothesis</a:t>
            </a:r>
          </a:p>
        </p:txBody>
      </p:sp>
      <p:sp>
        <p:nvSpPr>
          <p:cNvPr id="3" name="Content Placeholder 2">
            <a:extLst>
              <a:ext uri="{FF2B5EF4-FFF2-40B4-BE49-F238E27FC236}">
                <a16:creationId xmlns:a16="http://schemas.microsoft.com/office/drawing/2014/main" id="{C358DFCD-0C92-436E-ACEC-277335A0BF7D}"/>
              </a:ext>
            </a:extLst>
          </p:cNvPr>
          <p:cNvSpPr>
            <a:spLocks noGrp="1"/>
          </p:cNvSpPr>
          <p:nvPr>
            <p:ph idx="1"/>
          </p:nvPr>
        </p:nvSpPr>
        <p:spPr>
          <a:xfrm>
            <a:off x="628650" y="1167098"/>
            <a:ext cx="7886700" cy="4121834"/>
          </a:xfrm>
        </p:spPr>
        <p:txBody>
          <a:bodyPr>
            <a:normAutofit lnSpcReduction="10000"/>
          </a:bodyPr>
          <a:lstStyle/>
          <a:p>
            <a:pPr marL="0" indent="0" algn="ctr">
              <a:buNone/>
            </a:pPr>
            <a:r>
              <a:rPr lang="en-US" dirty="0"/>
              <a:t>Early versus Late Intervention Trial with Estradiol (ELITE), the only clinical trial designed to specifically test the timing hypothesis of postmenopausal hormone therapy (HT)</a:t>
            </a:r>
          </a:p>
          <a:p>
            <a:pPr marL="0" indent="0" algn="ctr">
              <a:buNone/>
            </a:pPr>
            <a:endParaRPr lang="en-US" dirty="0"/>
          </a:p>
          <a:p>
            <a:pPr marL="0" indent="0" algn="ctr">
              <a:buNone/>
            </a:pPr>
            <a:r>
              <a:rPr lang="en-US" dirty="0"/>
              <a:t>Randomized, double-blinded, placebo-controlled trial with a 2x2 factorial design. 643 healthy postmenopausal women without CVD  randomized to oral estradiol or placebo for up to 6-7 years according to number of years-since-menopause, &lt;6 years of </a:t>
            </a:r>
            <a:r>
              <a:rPr lang="en-US" u="sng" dirty="0"/>
              <a:t>&gt;</a:t>
            </a:r>
            <a:r>
              <a:rPr lang="en-US" dirty="0"/>
              <a:t>10 years</a:t>
            </a:r>
          </a:p>
          <a:p>
            <a:pPr algn="ctr"/>
            <a:endParaRPr lang="en-US" dirty="0"/>
          </a:p>
          <a:p>
            <a:pPr marL="0" indent="0" algn="ctr">
              <a:buNone/>
            </a:pPr>
            <a:r>
              <a:rPr lang="en-US" dirty="0"/>
              <a:t>Carotid artery intima-media thickness (CIMT) and cardiac computed tomography were conducted to determine HT effects on subclinical atherosclerosis across menopause strata </a:t>
            </a:r>
          </a:p>
        </p:txBody>
      </p:sp>
      <p:sp>
        <p:nvSpPr>
          <p:cNvPr id="4" name="TextBox 3">
            <a:extLst>
              <a:ext uri="{FF2B5EF4-FFF2-40B4-BE49-F238E27FC236}">
                <a16:creationId xmlns:a16="http://schemas.microsoft.com/office/drawing/2014/main" id="{95A927EE-32BF-4C20-A6A3-309B96AF2AE5}"/>
              </a:ext>
            </a:extLst>
          </p:cNvPr>
          <p:cNvSpPr txBox="1"/>
          <p:nvPr/>
        </p:nvSpPr>
        <p:spPr>
          <a:xfrm>
            <a:off x="628650" y="5780782"/>
            <a:ext cx="6649329" cy="1077218"/>
          </a:xfrm>
          <a:prstGeom prst="rect">
            <a:avLst/>
          </a:prstGeom>
          <a:noFill/>
        </p:spPr>
        <p:txBody>
          <a:bodyPr wrap="square" rtlCol="0">
            <a:spAutoFit/>
          </a:bodyPr>
          <a:lstStyle/>
          <a:p>
            <a:pPr algn="ctr"/>
            <a:r>
              <a:rPr lang="en-US" sz="1600" dirty="0" err="1">
                <a:solidFill>
                  <a:schemeClr val="accent3"/>
                </a:solidFill>
              </a:rPr>
              <a:t>Hodis</a:t>
            </a:r>
            <a:r>
              <a:rPr lang="en-US" sz="1600" dirty="0">
                <a:solidFill>
                  <a:schemeClr val="accent3"/>
                </a:solidFill>
              </a:rPr>
              <a:t>, H., Mack, W., </a:t>
            </a:r>
            <a:r>
              <a:rPr lang="en-US" sz="1600" dirty="0" err="1">
                <a:solidFill>
                  <a:schemeClr val="accent3"/>
                </a:solidFill>
              </a:rPr>
              <a:t>Shoupe</a:t>
            </a:r>
            <a:r>
              <a:rPr lang="en-US" sz="1600" dirty="0">
                <a:solidFill>
                  <a:schemeClr val="accent3"/>
                </a:solidFill>
              </a:rPr>
              <a:t>, D. et al (2016). Methods and baseline cardiovascular data from the early versus late intervention trial with estradiol testing the menopausal hormone timing hypothesis. </a:t>
            </a:r>
            <a:r>
              <a:rPr lang="it-IT" sz="1600" dirty="0">
                <a:solidFill>
                  <a:schemeClr val="accent3"/>
                </a:solidFill>
              </a:rPr>
              <a:t>Gynecol Endocrinol, 2016; 32(7): 581–586</a:t>
            </a:r>
            <a:endParaRPr lang="en-US" sz="1600" dirty="0">
              <a:solidFill>
                <a:schemeClr val="accent3"/>
              </a:solidFill>
            </a:endParaRPr>
          </a:p>
        </p:txBody>
      </p:sp>
    </p:spTree>
    <p:extLst>
      <p:ext uri="{BB962C8B-B14F-4D97-AF65-F5344CB8AC3E}">
        <p14:creationId xmlns:p14="http://schemas.microsoft.com/office/powerpoint/2010/main" val="15858311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B8E4-30F7-497E-BDDD-C46A872824BA}"/>
              </a:ext>
            </a:extLst>
          </p:cNvPr>
          <p:cNvSpPr>
            <a:spLocks noGrp="1"/>
          </p:cNvSpPr>
          <p:nvPr>
            <p:ph type="title"/>
          </p:nvPr>
        </p:nvSpPr>
        <p:spPr>
          <a:xfrm>
            <a:off x="628650" y="365126"/>
            <a:ext cx="7886700" cy="310123"/>
          </a:xfrm>
        </p:spPr>
        <p:txBody>
          <a:bodyPr>
            <a:normAutofit fontScale="90000"/>
          </a:bodyPr>
          <a:lstStyle/>
          <a:p>
            <a:pPr algn="ctr"/>
            <a:r>
              <a:rPr lang="en-US" b="1" dirty="0"/>
              <a:t>ELITE Trial:</a:t>
            </a:r>
            <a:br>
              <a:rPr lang="en-US" b="1" dirty="0"/>
            </a:br>
            <a:r>
              <a:rPr lang="en-US" b="1" dirty="0"/>
              <a:t> Menopausal hormone timing hypothesis</a:t>
            </a:r>
          </a:p>
        </p:txBody>
      </p:sp>
      <p:sp>
        <p:nvSpPr>
          <p:cNvPr id="3" name="Content Placeholder 2">
            <a:extLst>
              <a:ext uri="{FF2B5EF4-FFF2-40B4-BE49-F238E27FC236}">
                <a16:creationId xmlns:a16="http://schemas.microsoft.com/office/drawing/2014/main" id="{C358DFCD-0C92-436E-ACEC-277335A0BF7D}"/>
              </a:ext>
            </a:extLst>
          </p:cNvPr>
          <p:cNvSpPr>
            <a:spLocks noGrp="1"/>
          </p:cNvSpPr>
          <p:nvPr>
            <p:ph idx="1"/>
          </p:nvPr>
        </p:nvSpPr>
        <p:spPr>
          <a:xfrm>
            <a:off x="628650" y="1003495"/>
            <a:ext cx="7886700" cy="5430130"/>
          </a:xfrm>
        </p:spPr>
        <p:txBody>
          <a:bodyPr/>
          <a:lstStyle/>
          <a:p>
            <a:pPr marL="0" indent="0" algn="ctr">
              <a:buNone/>
            </a:pPr>
            <a:endParaRPr lang="en-US" dirty="0"/>
          </a:p>
          <a:p>
            <a:pPr marL="0" indent="0" algn="ctr">
              <a:buNone/>
            </a:pPr>
            <a:r>
              <a:rPr lang="en-US" dirty="0"/>
              <a:t>Participants in the early and late postmenopausal strata were well-separated by mean age, 55.4 versus 65.4 years and median time-since-menopause, 3.5 versus 14.3 years, respectively. </a:t>
            </a:r>
          </a:p>
          <a:p>
            <a:pPr algn="ctr"/>
            <a:endParaRPr lang="en-US" dirty="0"/>
          </a:p>
          <a:p>
            <a:pPr marL="0" indent="0" algn="ctr">
              <a:buNone/>
            </a:pPr>
            <a:r>
              <a:rPr lang="en-US" dirty="0"/>
              <a:t>Significant associations between CIMT and factors (LDL-C, HDL-C, sex hormone binding globulin and serum total estradiol) were found to play a role in responsiveness of atherosclerosis progression according to timing of HT initiation. </a:t>
            </a:r>
          </a:p>
          <a:p>
            <a:pPr marL="0" indent="0" algn="ctr">
              <a:buNone/>
            </a:pPr>
            <a:endParaRPr lang="en-US" dirty="0"/>
          </a:p>
        </p:txBody>
      </p:sp>
      <p:sp>
        <p:nvSpPr>
          <p:cNvPr id="4" name="TextBox 3">
            <a:extLst>
              <a:ext uri="{FF2B5EF4-FFF2-40B4-BE49-F238E27FC236}">
                <a16:creationId xmlns:a16="http://schemas.microsoft.com/office/drawing/2014/main" id="{95A927EE-32BF-4C20-A6A3-309B96AF2AE5}"/>
              </a:ext>
            </a:extLst>
          </p:cNvPr>
          <p:cNvSpPr txBox="1"/>
          <p:nvPr/>
        </p:nvSpPr>
        <p:spPr>
          <a:xfrm>
            <a:off x="628650" y="5780782"/>
            <a:ext cx="6649329" cy="1077218"/>
          </a:xfrm>
          <a:prstGeom prst="rect">
            <a:avLst/>
          </a:prstGeom>
          <a:noFill/>
        </p:spPr>
        <p:txBody>
          <a:bodyPr wrap="square" rtlCol="0">
            <a:spAutoFit/>
          </a:bodyPr>
          <a:lstStyle/>
          <a:p>
            <a:pPr algn="ctr"/>
            <a:r>
              <a:rPr lang="en-US" sz="1600" dirty="0" err="1">
                <a:solidFill>
                  <a:schemeClr val="accent3"/>
                </a:solidFill>
              </a:rPr>
              <a:t>Hodis</a:t>
            </a:r>
            <a:r>
              <a:rPr lang="en-US" sz="1600" dirty="0">
                <a:solidFill>
                  <a:schemeClr val="accent3"/>
                </a:solidFill>
              </a:rPr>
              <a:t>, H., Mack, W., </a:t>
            </a:r>
            <a:r>
              <a:rPr lang="en-US" sz="1600" dirty="0" err="1">
                <a:solidFill>
                  <a:schemeClr val="accent3"/>
                </a:solidFill>
              </a:rPr>
              <a:t>Shoupe</a:t>
            </a:r>
            <a:r>
              <a:rPr lang="en-US" sz="1600" dirty="0">
                <a:solidFill>
                  <a:schemeClr val="accent3"/>
                </a:solidFill>
              </a:rPr>
              <a:t>, D. et al (2016). Methods and baseline cardiovascular data from the early versus late intervention trial with estradiol testing the menopausal hormone timing hypothesis. </a:t>
            </a:r>
            <a:r>
              <a:rPr lang="it-IT" sz="1600" dirty="0">
                <a:solidFill>
                  <a:schemeClr val="accent3"/>
                </a:solidFill>
              </a:rPr>
              <a:t>Gynecol Endocrinol, 2016; 32(7): 581–586</a:t>
            </a:r>
            <a:endParaRPr lang="en-US" sz="1600" dirty="0">
              <a:solidFill>
                <a:schemeClr val="accent3"/>
              </a:solidFill>
            </a:endParaRPr>
          </a:p>
        </p:txBody>
      </p:sp>
    </p:spTree>
    <p:extLst>
      <p:ext uri="{BB962C8B-B14F-4D97-AF65-F5344CB8AC3E}">
        <p14:creationId xmlns:p14="http://schemas.microsoft.com/office/powerpoint/2010/main" val="26687937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B8E4-30F7-497E-BDDD-C46A872824BA}"/>
              </a:ext>
            </a:extLst>
          </p:cNvPr>
          <p:cNvSpPr>
            <a:spLocks noGrp="1"/>
          </p:cNvSpPr>
          <p:nvPr>
            <p:ph type="title"/>
          </p:nvPr>
        </p:nvSpPr>
        <p:spPr>
          <a:xfrm>
            <a:off x="628650" y="365126"/>
            <a:ext cx="7886700" cy="310123"/>
          </a:xfrm>
        </p:spPr>
        <p:txBody>
          <a:bodyPr>
            <a:normAutofit fontScale="90000"/>
          </a:bodyPr>
          <a:lstStyle/>
          <a:p>
            <a:pPr algn="ctr"/>
            <a:r>
              <a:rPr lang="en-US" dirty="0"/>
              <a:t>ELITE Trial:</a:t>
            </a:r>
            <a:br>
              <a:rPr lang="en-US" dirty="0"/>
            </a:br>
            <a:r>
              <a:rPr lang="en-US" dirty="0"/>
              <a:t> Menopausal hormone timing hypothesis</a:t>
            </a:r>
          </a:p>
        </p:txBody>
      </p:sp>
      <p:pic>
        <p:nvPicPr>
          <p:cNvPr id="5" name="Content Placeholder 4">
            <a:extLst>
              <a:ext uri="{FF2B5EF4-FFF2-40B4-BE49-F238E27FC236}">
                <a16:creationId xmlns:a16="http://schemas.microsoft.com/office/drawing/2014/main" id="{8F518299-C2AB-439C-B617-1AF2045E6D24}"/>
              </a:ext>
            </a:extLst>
          </p:cNvPr>
          <p:cNvPicPr>
            <a:picLocks noGrp="1" noChangeAspect="1"/>
          </p:cNvPicPr>
          <p:nvPr>
            <p:ph idx="1"/>
          </p:nvPr>
        </p:nvPicPr>
        <p:blipFill>
          <a:blip r:embed="rId2"/>
          <a:stretch>
            <a:fillRect/>
          </a:stretch>
        </p:blipFill>
        <p:spPr>
          <a:xfrm>
            <a:off x="754656" y="1186180"/>
            <a:ext cx="4755500" cy="4594602"/>
          </a:xfrm>
          <a:prstGeom prst="rect">
            <a:avLst/>
          </a:prstGeom>
        </p:spPr>
      </p:pic>
      <p:sp>
        <p:nvSpPr>
          <p:cNvPr id="4" name="TextBox 3">
            <a:extLst>
              <a:ext uri="{FF2B5EF4-FFF2-40B4-BE49-F238E27FC236}">
                <a16:creationId xmlns:a16="http://schemas.microsoft.com/office/drawing/2014/main" id="{95A927EE-32BF-4C20-A6A3-309B96AF2AE5}"/>
              </a:ext>
            </a:extLst>
          </p:cNvPr>
          <p:cNvSpPr txBox="1"/>
          <p:nvPr/>
        </p:nvSpPr>
        <p:spPr>
          <a:xfrm>
            <a:off x="628650" y="5780782"/>
            <a:ext cx="6649329" cy="1077218"/>
          </a:xfrm>
          <a:prstGeom prst="rect">
            <a:avLst/>
          </a:prstGeom>
          <a:noFill/>
        </p:spPr>
        <p:txBody>
          <a:bodyPr wrap="square" rtlCol="0">
            <a:spAutoFit/>
          </a:bodyPr>
          <a:lstStyle/>
          <a:p>
            <a:pPr algn="ctr"/>
            <a:r>
              <a:rPr lang="en-US" sz="1600" dirty="0" err="1">
                <a:solidFill>
                  <a:schemeClr val="accent3"/>
                </a:solidFill>
              </a:rPr>
              <a:t>Hodis</a:t>
            </a:r>
            <a:r>
              <a:rPr lang="en-US" sz="1600" dirty="0">
                <a:solidFill>
                  <a:schemeClr val="accent3"/>
                </a:solidFill>
              </a:rPr>
              <a:t>, H., Mack, W., </a:t>
            </a:r>
            <a:r>
              <a:rPr lang="en-US" sz="1600" dirty="0" err="1">
                <a:solidFill>
                  <a:schemeClr val="accent3"/>
                </a:solidFill>
              </a:rPr>
              <a:t>Shoupe</a:t>
            </a:r>
            <a:r>
              <a:rPr lang="en-US" sz="1600" dirty="0">
                <a:solidFill>
                  <a:schemeClr val="accent3"/>
                </a:solidFill>
              </a:rPr>
              <a:t>, D. et al (2016). Methods and baseline cardiovascular data from the early versus late intervention trial with estradiol testing the menopausal hormone timing hypothesis. </a:t>
            </a:r>
            <a:r>
              <a:rPr lang="it-IT" sz="1600" dirty="0">
                <a:solidFill>
                  <a:schemeClr val="accent3"/>
                </a:solidFill>
              </a:rPr>
              <a:t>Gynecol Endocrinol, 2016; 32(7): 581–586</a:t>
            </a:r>
            <a:endParaRPr lang="en-US" sz="1600" dirty="0">
              <a:solidFill>
                <a:schemeClr val="accent3"/>
              </a:solidFill>
            </a:endParaRPr>
          </a:p>
        </p:txBody>
      </p:sp>
      <p:sp>
        <p:nvSpPr>
          <p:cNvPr id="6" name="Rectangle 5">
            <a:extLst>
              <a:ext uri="{FF2B5EF4-FFF2-40B4-BE49-F238E27FC236}">
                <a16:creationId xmlns:a16="http://schemas.microsoft.com/office/drawing/2014/main" id="{302BA351-7BCA-4A5E-8EF1-868C5755AAB8}"/>
              </a:ext>
            </a:extLst>
          </p:cNvPr>
          <p:cNvSpPr/>
          <p:nvPr/>
        </p:nvSpPr>
        <p:spPr>
          <a:xfrm>
            <a:off x="5552050" y="1889318"/>
            <a:ext cx="3324664" cy="2585323"/>
          </a:xfrm>
          <a:prstGeom prst="rect">
            <a:avLst/>
          </a:prstGeom>
        </p:spPr>
        <p:txBody>
          <a:bodyPr wrap="square">
            <a:spAutoFit/>
          </a:bodyPr>
          <a:lstStyle/>
          <a:p>
            <a:r>
              <a:rPr lang="en-US" dirty="0"/>
              <a:t>The primary trial endpoint is the rate of change of the right distal common carotid artery (CCA) far wall intima-media thickness IMT over the 2 baseline examinations and serial examinations completed every 6 months over trial follow-up</a:t>
            </a:r>
          </a:p>
        </p:txBody>
      </p:sp>
    </p:spTree>
    <p:extLst>
      <p:ext uri="{BB962C8B-B14F-4D97-AF65-F5344CB8AC3E}">
        <p14:creationId xmlns:p14="http://schemas.microsoft.com/office/powerpoint/2010/main" val="2745616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7AC0-B4DE-46F6-8439-2443ADFB63BE}"/>
              </a:ext>
            </a:extLst>
          </p:cNvPr>
          <p:cNvSpPr>
            <a:spLocks noGrp="1"/>
          </p:cNvSpPr>
          <p:nvPr>
            <p:ph type="title"/>
          </p:nvPr>
        </p:nvSpPr>
        <p:spPr>
          <a:xfrm>
            <a:off x="628650" y="365127"/>
            <a:ext cx="7886700" cy="657126"/>
          </a:xfrm>
        </p:spPr>
        <p:txBody>
          <a:bodyPr/>
          <a:lstStyle/>
          <a:p>
            <a:r>
              <a:rPr lang="en-US" dirty="0"/>
              <a:t>Abstract presented at the 2020 AHA</a:t>
            </a:r>
          </a:p>
        </p:txBody>
      </p:sp>
      <p:sp>
        <p:nvSpPr>
          <p:cNvPr id="4" name="Rectangle 1">
            <a:extLst>
              <a:ext uri="{FF2B5EF4-FFF2-40B4-BE49-F238E27FC236}">
                <a16:creationId xmlns:a16="http://schemas.microsoft.com/office/drawing/2014/main" id="{E63251F2-2218-432D-8B4D-FC6B69847B98}"/>
              </a:ext>
            </a:extLst>
          </p:cNvPr>
          <p:cNvSpPr>
            <a:spLocks noGrp="1" noChangeArrowheads="1"/>
          </p:cNvSpPr>
          <p:nvPr>
            <p:ph idx="1"/>
          </p:nvPr>
        </p:nvSpPr>
        <p:spPr bwMode="auto">
          <a:xfrm>
            <a:off x="785141" y="1688872"/>
            <a:ext cx="8020929" cy="49882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0153" tIns="45720" rIns="9144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Open Sans"/>
              </a:rPr>
              <a:t>Authors </a:t>
            </a:r>
            <a:r>
              <a:rPr kumimoji="0" lang="en-US" altLang="en-US" sz="1200" i="0" u="none" strike="noStrike" cap="none" normalizeH="0" baseline="0" dirty="0" err="1">
                <a:ln>
                  <a:noFill/>
                </a:ln>
                <a:effectLst/>
                <a:latin typeface="Open Sans"/>
              </a:rPr>
              <a:t>Roksana</a:t>
            </a:r>
            <a:r>
              <a:rPr kumimoji="0" lang="en-US" altLang="en-US" sz="1200" i="0" u="none" strike="noStrike" cap="none" normalizeH="0" baseline="0" dirty="0">
                <a:ln>
                  <a:noFill/>
                </a:ln>
                <a:effectLst/>
                <a:latin typeface="Open Sans"/>
              </a:rPr>
              <a:t> Karim</a:t>
            </a:r>
            <a:r>
              <a:rPr kumimoji="0" lang="en-US" altLang="en-US" sz="1200" b="0" i="0" u="none" strike="noStrike" cap="none" normalizeH="0" baseline="0" dirty="0">
                <a:ln>
                  <a:noFill/>
                </a:ln>
                <a:effectLst/>
                <a:latin typeface="Open Sans"/>
              </a:rPr>
              <a:t>, </a:t>
            </a:r>
            <a:r>
              <a:rPr kumimoji="0" lang="en-US" altLang="en-US" sz="1200" b="0" i="0" u="none" strike="noStrike" cap="none" normalizeH="0" baseline="0" dirty="0" err="1">
                <a:ln>
                  <a:noFill/>
                </a:ln>
                <a:effectLst/>
                <a:latin typeface="Open Sans"/>
              </a:rPr>
              <a:t>Wenrui</a:t>
            </a:r>
            <a:r>
              <a:rPr kumimoji="0" lang="en-US" altLang="en-US" sz="1200" b="0" i="0" u="none" strike="noStrike" cap="none" normalizeH="0" baseline="0" dirty="0">
                <a:ln>
                  <a:noFill/>
                </a:ln>
                <a:effectLst/>
                <a:latin typeface="Open Sans"/>
              </a:rPr>
              <a:t> Xu, Univ of Southern California, Los Angeles, CA; Howard N </a:t>
            </a:r>
            <a:r>
              <a:rPr kumimoji="0" lang="en-US" altLang="en-US" sz="1200" b="0" i="0" u="none" strike="noStrike" cap="none" normalizeH="0" baseline="0" dirty="0" err="1">
                <a:ln>
                  <a:noFill/>
                </a:ln>
                <a:effectLst/>
                <a:latin typeface="Open Sans"/>
              </a:rPr>
              <a:t>Hodis</a:t>
            </a:r>
            <a:r>
              <a:rPr kumimoji="0" lang="en-US" altLang="en-US" sz="1200" b="0" i="0" u="none" strike="noStrike" cap="none" normalizeH="0" baseline="0" dirty="0">
                <a:ln>
                  <a:noFill/>
                </a:ln>
                <a:effectLst/>
                <a:latin typeface="Open Sans"/>
              </a:rPr>
              <a:t>, UNIV SOUTHERN CALIFORNIA, Los Angeles, CA; Naoko </a:t>
            </a:r>
            <a:r>
              <a:rPr kumimoji="0" lang="en-US" altLang="en-US" sz="1200" b="0" i="0" u="none" strike="noStrike" cap="none" normalizeH="0" baseline="0" dirty="0" err="1">
                <a:ln>
                  <a:noFill/>
                </a:ln>
                <a:effectLst/>
                <a:latin typeface="Open Sans"/>
              </a:rPr>
              <a:t>Kono</a:t>
            </a:r>
            <a:r>
              <a:rPr kumimoji="0" lang="en-US" altLang="en-US" sz="1200" b="0" i="0" u="none" strike="noStrike" cap="none" normalizeH="0" baseline="0" dirty="0">
                <a:ln>
                  <a:noFill/>
                </a:ln>
                <a:effectLst/>
                <a:latin typeface="Open Sans"/>
              </a:rPr>
              <a:t>, </a:t>
            </a:r>
            <a:r>
              <a:rPr kumimoji="0" lang="en-US" altLang="en-US" sz="1200" b="0" i="0" u="none" strike="noStrike" cap="none" normalizeH="0" baseline="0" dirty="0" err="1">
                <a:ln>
                  <a:noFill/>
                </a:ln>
                <a:effectLst/>
                <a:latin typeface="Open Sans"/>
              </a:rPr>
              <a:t>Intira</a:t>
            </a:r>
            <a:r>
              <a:rPr kumimoji="0" lang="en-US" altLang="en-US" sz="1200" b="0" i="0" u="none" strike="noStrike" cap="none" normalizeH="0" baseline="0" dirty="0">
                <a:ln>
                  <a:noFill/>
                </a:ln>
                <a:effectLst/>
                <a:latin typeface="Open Sans"/>
              </a:rPr>
              <a:t> </a:t>
            </a:r>
            <a:r>
              <a:rPr kumimoji="0" lang="en-US" altLang="en-US" sz="1200" b="0" i="0" u="none" strike="noStrike" cap="none" normalizeH="0" baseline="0" dirty="0" err="1">
                <a:ln>
                  <a:noFill/>
                </a:ln>
                <a:effectLst/>
                <a:latin typeface="Open Sans"/>
              </a:rPr>
              <a:t>Sriprasert</a:t>
            </a:r>
            <a:r>
              <a:rPr kumimoji="0" lang="en-US" altLang="en-US" sz="1200" b="0" i="0" u="none" strike="noStrike" cap="none" normalizeH="0" baseline="0" dirty="0">
                <a:ln>
                  <a:noFill/>
                </a:ln>
                <a:effectLst/>
                <a:latin typeface="Open Sans"/>
              </a:rPr>
              <a:t>, Yanji Li, Univ of Southern California, Los Angeles, CA; </a:t>
            </a:r>
            <a:r>
              <a:rPr kumimoji="0" lang="en-US" altLang="en-US" sz="1200" b="0" i="0" u="none" strike="noStrike" cap="none" normalizeH="0" baseline="0" dirty="0" err="1">
                <a:ln>
                  <a:noFill/>
                </a:ln>
                <a:effectLst/>
                <a:latin typeface="Open Sans"/>
              </a:rPr>
              <a:t>Mingzhu</a:t>
            </a:r>
            <a:r>
              <a:rPr kumimoji="0" lang="en-US" altLang="en-US" sz="1200" b="0" i="0" u="none" strike="noStrike" cap="none" normalizeH="0" baseline="0" dirty="0">
                <a:ln>
                  <a:noFill/>
                </a:ln>
                <a:effectLst/>
                <a:latin typeface="Open Sans"/>
              </a:rPr>
              <a:t> Yan, UNIVERSITY OF SOUTHERN CALIFORNIA, Los Angeles, CA; Frank Stanczyk, Univ of Southern California, Los Angeles, CA; Wendy </a:t>
            </a:r>
            <a:r>
              <a:rPr kumimoji="0" lang="en-US" altLang="en-US" sz="1200" b="0" i="0" u="none" strike="noStrike" cap="none" normalizeH="0" baseline="0" dirty="0" err="1">
                <a:ln>
                  <a:noFill/>
                </a:ln>
                <a:effectLst/>
                <a:latin typeface="Open Sans"/>
              </a:rPr>
              <a:t>MacK</a:t>
            </a:r>
            <a:r>
              <a:rPr kumimoji="0" lang="en-US" altLang="en-US" sz="1200" b="0" i="0" u="none" strike="noStrike" cap="none" normalizeH="0" baseline="0" dirty="0">
                <a:ln>
                  <a:noFill/>
                </a:ln>
                <a:effectLst/>
                <a:latin typeface="Open Sans"/>
              </a:rPr>
              <a:t>, UNIV SOUTHERN CALIFORNIA, Los Angeles, 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dirty="0">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effectLst/>
                <a:latin typeface="Open Sans"/>
              </a:rPr>
              <a:t>Abstract</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Open Sans"/>
              </a:rPr>
              <a:t>This is a secondary analysis from ELITE. A total of 643 healthy postmenopausal women were randomized within time-since-menopause strata (early (&lt;6 years) and late (&gt;10 years) </a:t>
            </a:r>
            <a:r>
              <a:rPr kumimoji="0" lang="en-US" altLang="en-US" sz="1600" b="0" i="0" u="none" strike="noStrike" cap="none" normalizeH="0" baseline="0" dirty="0" err="1">
                <a:ln>
                  <a:noFill/>
                </a:ln>
                <a:effectLst/>
                <a:latin typeface="Open Sans"/>
              </a:rPr>
              <a:t>postmenopause</a:t>
            </a:r>
            <a:r>
              <a:rPr kumimoji="0" lang="en-US" altLang="en-US" sz="1600" b="0" i="0" u="none" strike="noStrike" cap="none" normalizeH="0" baseline="0" dirty="0">
                <a:ln>
                  <a:noFill/>
                </a:ln>
                <a:effectLst/>
                <a:latin typeface="Open Sans"/>
              </a:rPr>
              <a:t> to daily 1 mg estradiol or placebo. </a:t>
            </a:r>
          </a:p>
          <a:p>
            <a:pPr marL="457200" marR="0" lvl="1" indent="-457200" algn="l" defTabSz="914400" rtl="0" eaLnBrk="0" fontAlgn="base" latinLnBrk="0" hangingPunct="0">
              <a:lnSpc>
                <a:spcPct val="100000"/>
              </a:lnSpc>
              <a:spcBef>
                <a:spcPct val="0"/>
              </a:spcBef>
              <a:spcAft>
                <a:spcPct val="0"/>
              </a:spcAft>
              <a:buClrTx/>
              <a:buSzTx/>
              <a:buFontTx/>
              <a:buNone/>
              <a:tabLst/>
            </a:pPr>
            <a:endParaRPr lang="en-US" altLang="en-US" sz="1600" dirty="0">
              <a:latin typeface="Open Sans"/>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Open Sans"/>
              </a:rPr>
              <a:t>The atherosclerosis outcome for the current analysis is grey scale median (GSM), a qualitative measure of atherosclerosis based on echogenicity obtained by high resolution ultrasonography of the CCA. </a:t>
            </a:r>
          </a:p>
          <a:p>
            <a:pPr marL="457200" marR="0" lvl="1" indent="-457200" algn="l" defTabSz="914400" rtl="0" eaLnBrk="0" fontAlgn="base" latinLnBrk="0" hangingPunct="0">
              <a:lnSpc>
                <a:spcPct val="100000"/>
              </a:lnSpc>
              <a:spcBef>
                <a:spcPct val="0"/>
              </a:spcBef>
              <a:spcAft>
                <a:spcPct val="0"/>
              </a:spcAft>
              <a:buClrTx/>
              <a:buSzTx/>
              <a:buFontTx/>
              <a:buNone/>
              <a:tabLst/>
            </a:pPr>
            <a:r>
              <a:rPr lang="en-US" altLang="en-US" sz="1600" dirty="0">
                <a:latin typeface="Open Sans"/>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Open Sans"/>
              </a:rPr>
              <a:t>	Lower GSM values indicate more lipid deposition. </a:t>
            </a:r>
          </a:p>
          <a:p>
            <a:pPr marL="457200" marR="0" lvl="1" indent="-457200" algn="l" defTabSz="914400" rtl="0" eaLnBrk="0" fontAlgn="base" latinLnBrk="0" hangingPunct="0">
              <a:lnSpc>
                <a:spcPct val="100000"/>
              </a:lnSpc>
              <a:spcBef>
                <a:spcPct val="0"/>
              </a:spcBef>
              <a:spcAft>
                <a:spcPct val="0"/>
              </a:spcAft>
              <a:buClrTx/>
              <a:buSzTx/>
              <a:buFontTx/>
              <a:buNone/>
              <a:tabLst/>
            </a:pPr>
            <a:r>
              <a:rPr lang="en-US" altLang="en-US" sz="1600" dirty="0">
                <a:latin typeface="Open Sans"/>
              </a:rPr>
              <a:t>	</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Open Sans"/>
              </a:rPr>
              <a:t>	GSM and serum concentrations of estradiol (E2) were assessed every 6 months over a median 5-year trial period. </a:t>
            </a:r>
          </a:p>
          <a:p>
            <a:pPr marL="457200" marR="0" lvl="1" indent="-45720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000000"/>
              </a:solidFill>
              <a:latin typeface="Open Sans"/>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Open Sans"/>
              </a:rPr>
              <a:t>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736D84DC-AF74-457E-846E-FAF9A3506FCE}"/>
              </a:ext>
            </a:extLst>
          </p:cNvPr>
          <p:cNvPicPr>
            <a:picLocks noChangeAspect="1"/>
          </p:cNvPicPr>
          <p:nvPr/>
        </p:nvPicPr>
        <p:blipFill>
          <a:blip r:embed="rId2"/>
          <a:stretch>
            <a:fillRect/>
          </a:stretch>
        </p:blipFill>
        <p:spPr>
          <a:xfrm>
            <a:off x="665871" y="16119"/>
            <a:ext cx="8257736" cy="1357826"/>
          </a:xfrm>
          <a:prstGeom prst="rect">
            <a:avLst/>
          </a:prstGeom>
        </p:spPr>
      </p:pic>
    </p:spTree>
    <p:extLst>
      <p:ext uri="{BB962C8B-B14F-4D97-AF65-F5344CB8AC3E}">
        <p14:creationId xmlns:p14="http://schemas.microsoft.com/office/powerpoint/2010/main" val="10222220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7AC0-B4DE-46F6-8439-2443ADFB63BE}"/>
              </a:ext>
            </a:extLst>
          </p:cNvPr>
          <p:cNvSpPr>
            <a:spLocks noGrp="1"/>
          </p:cNvSpPr>
          <p:nvPr>
            <p:ph type="title"/>
          </p:nvPr>
        </p:nvSpPr>
        <p:spPr/>
        <p:txBody>
          <a:bodyPr/>
          <a:lstStyle/>
          <a:p>
            <a:endParaRPr lang="en-US" dirty="0"/>
          </a:p>
        </p:txBody>
      </p:sp>
      <p:sp>
        <p:nvSpPr>
          <p:cNvPr id="4" name="Rectangle 1">
            <a:extLst>
              <a:ext uri="{FF2B5EF4-FFF2-40B4-BE49-F238E27FC236}">
                <a16:creationId xmlns:a16="http://schemas.microsoft.com/office/drawing/2014/main" id="{E63251F2-2218-432D-8B4D-FC6B69847B98}"/>
              </a:ext>
            </a:extLst>
          </p:cNvPr>
          <p:cNvSpPr>
            <a:spLocks noGrp="1" noChangeArrowheads="1"/>
          </p:cNvSpPr>
          <p:nvPr>
            <p:ph idx="1"/>
          </p:nvPr>
        </p:nvSpPr>
        <p:spPr bwMode="auto">
          <a:xfrm>
            <a:off x="680232" y="1646535"/>
            <a:ext cx="8257735" cy="4464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0153" tIns="45720" rIns="9144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000000"/>
                </a:solidFill>
                <a:effectLst/>
                <a:latin typeface="Open Sans"/>
              </a:rPr>
            </a:br>
            <a:r>
              <a:rPr kumimoji="0" lang="en-US" altLang="en-US" sz="2000" b="0" i="0" u="sng" strike="noStrike" cap="none" normalizeH="0" baseline="0" dirty="0">
                <a:ln>
                  <a:noFill/>
                </a:ln>
                <a:effectLst/>
                <a:latin typeface="Open Sans"/>
              </a:rPr>
              <a:t>Results:</a:t>
            </a:r>
            <a:r>
              <a:rPr kumimoji="0" lang="en-US" altLang="en-US" sz="2000" b="0" i="0" u="none" strike="noStrike" cap="none" normalizeH="0" baseline="0" dirty="0">
                <a:ln>
                  <a:noFill/>
                </a:ln>
                <a:effectLst/>
                <a:latin typeface="Open Sans"/>
              </a:rPr>
              <a:t> The effect of ET on the annual rate of GSM progression significantly differed between early and late </a:t>
            </a:r>
            <a:r>
              <a:rPr kumimoji="0" lang="en-US" altLang="en-US" sz="2000" b="0" i="0" u="none" strike="noStrike" cap="none" normalizeH="0" baseline="0" dirty="0" err="1">
                <a:ln>
                  <a:noFill/>
                </a:ln>
                <a:effectLst/>
                <a:latin typeface="Open Sans"/>
              </a:rPr>
              <a:t>postmenopause</a:t>
            </a:r>
            <a:r>
              <a:rPr kumimoji="0" lang="en-US" altLang="en-US" sz="2000" b="0" i="0" u="none" strike="noStrike" cap="none" normalizeH="0" baseline="0" dirty="0">
                <a:ln>
                  <a:noFill/>
                </a:ln>
                <a:effectLst/>
                <a:latin typeface="Open Sans"/>
              </a:rPr>
              <a:t> strata (p-value for interaction = 0.006).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latin typeface="Open 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Open Sans"/>
              </a:rPr>
              <a:t>Annual GSM progression rate (95% CI) among women in early </a:t>
            </a:r>
            <a:r>
              <a:rPr kumimoji="0" lang="en-US" altLang="en-US" sz="2000" b="0" i="0" u="none" strike="noStrike" cap="none" normalizeH="0" baseline="0" dirty="0" err="1">
                <a:ln>
                  <a:noFill/>
                </a:ln>
                <a:effectLst/>
                <a:latin typeface="Open Sans"/>
              </a:rPr>
              <a:t>postmenopause</a:t>
            </a:r>
            <a:r>
              <a:rPr kumimoji="0" lang="en-US" altLang="en-US" sz="2000" b="0" i="0" u="none" strike="noStrike" cap="none" normalizeH="0" baseline="0" dirty="0">
                <a:ln>
                  <a:noFill/>
                </a:ln>
                <a:effectLst/>
                <a:latin typeface="Open Sans"/>
              </a:rPr>
              <a:t> decreased by -0.30 (-0.63, 0.04) per year among women taking ET compared to -1.41 (-1.77, -1.06) per year among the placebo group (p&lt;0.0001).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latin typeface="Open Sans"/>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Open Sans"/>
              </a:rPr>
              <a:t>The positive association between mean on-trial E2 level (</a:t>
            </a:r>
            <a:r>
              <a:rPr kumimoji="0" lang="en-US" altLang="en-US" sz="2000" b="0" i="0" u="none" strike="noStrike" cap="none" normalizeH="0" baseline="0" dirty="0" err="1">
                <a:ln>
                  <a:noFill/>
                </a:ln>
                <a:effectLst/>
                <a:latin typeface="Open Sans"/>
              </a:rPr>
              <a:t>pg</a:t>
            </a:r>
            <a:r>
              <a:rPr kumimoji="0" lang="en-US" altLang="en-US" sz="2000" b="0" i="0" u="none" strike="noStrike" cap="none" normalizeH="0" baseline="0" dirty="0">
                <a:ln>
                  <a:noFill/>
                </a:ln>
                <a:effectLst/>
                <a:latin typeface="Open Sans"/>
              </a:rPr>
              <a:t>/ml) and GSM progression rate was significant among early postmenopausal women (0.008 (0.0007, 0.016)) compared to women in the late </a:t>
            </a:r>
            <a:r>
              <a:rPr kumimoji="0" lang="en-US" altLang="en-US" sz="2000" b="0" i="0" u="none" strike="noStrike" cap="none" normalizeH="0" baseline="0" dirty="0" err="1">
                <a:ln>
                  <a:noFill/>
                </a:ln>
                <a:effectLst/>
                <a:latin typeface="Open Sans"/>
              </a:rPr>
              <a:t>postmenopause</a:t>
            </a:r>
            <a:r>
              <a:rPr kumimoji="0" lang="en-US" altLang="en-US" sz="2000" b="0" i="0" u="none" strike="noStrike" cap="none" normalizeH="0" baseline="0" dirty="0">
                <a:ln>
                  <a:noFill/>
                </a:ln>
                <a:effectLst/>
                <a:latin typeface="Open Sans"/>
              </a:rPr>
              <a:t> group (0.003 (-0.006, 0.01)).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latin typeface="Open Sans"/>
            </a:endParaRPr>
          </a:p>
        </p:txBody>
      </p:sp>
      <p:pic>
        <p:nvPicPr>
          <p:cNvPr id="5" name="Picture 4">
            <a:extLst>
              <a:ext uri="{FF2B5EF4-FFF2-40B4-BE49-F238E27FC236}">
                <a16:creationId xmlns:a16="http://schemas.microsoft.com/office/drawing/2014/main" id="{E10DCEEA-7925-4909-98E7-39633E0F7478}"/>
              </a:ext>
            </a:extLst>
          </p:cNvPr>
          <p:cNvPicPr>
            <a:picLocks noChangeAspect="1"/>
          </p:cNvPicPr>
          <p:nvPr/>
        </p:nvPicPr>
        <p:blipFill>
          <a:blip r:embed="rId2"/>
          <a:stretch>
            <a:fillRect/>
          </a:stretch>
        </p:blipFill>
        <p:spPr>
          <a:xfrm>
            <a:off x="628650" y="57875"/>
            <a:ext cx="8257736" cy="1357826"/>
          </a:xfrm>
          <a:prstGeom prst="rect">
            <a:avLst/>
          </a:prstGeom>
        </p:spPr>
      </p:pic>
    </p:spTree>
    <p:extLst>
      <p:ext uri="{BB962C8B-B14F-4D97-AF65-F5344CB8AC3E}">
        <p14:creationId xmlns:p14="http://schemas.microsoft.com/office/powerpoint/2010/main" val="9432427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7AC0-B4DE-46F6-8439-2443ADFB63BE}"/>
              </a:ext>
            </a:extLst>
          </p:cNvPr>
          <p:cNvSpPr>
            <a:spLocks noGrp="1"/>
          </p:cNvSpPr>
          <p:nvPr>
            <p:ph type="title"/>
          </p:nvPr>
        </p:nvSpPr>
        <p:spPr/>
        <p:txBody>
          <a:bodyPr/>
          <a:lstStyle/>
          <a:p>
            <a:endParaRPr lang="en-US" dirty="0"/>
          </a:p>
        </p:txBody>
      </p:sp>
      <p:sp>
        <p:nvSpPr>
          <p:cNvPr id="4" name="Rectangle 1">
            <a:extLst>
              <a:ext uri="{FF2B5EF4-FFF2-40B4-BE49-F238E27FC236}">
                <a16:creationId xmlns:a16="http://schemas.microsoft.com/office/drawing/2014/main" id="{E63251F2-2218-432D-8B4D-FC6B69847B98}"/>
              </a:ext>
            </a:extLst>
          </p:cNvPr>
          <p:cNvSpPr>
            <a:spLocks noGrp="1" noChangeArrowheads="1"/>
          </p:cNvSpPr>
          <p:nvPr>
            <p:ph idx="1"/>
          </p:nvPr>
        </p:nvSpPr>
        <p:spPr bwMode="auto">
          <a:xfrm>
            <a:off x="755260" y="1473502"/>
            <a:ext cx="7886701" cy="391100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0153" tIns="45720" rIns="9144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rgbClr val="000000"/>
                </a:solidFill>
                <a:effectLst/>
                <a:latin typeface="Open Sans"/>
              </a:rPr>
            </a:br>
            <a:r>
              <a:rPr lang="en-US" altLang="en-US" sz="1800" u="sng" dirty="0">
                <a:latin typeface="Open Sans"/>
              </a:rPr>
              <a:t>Conclusion:</a:t>
            </a:r>
            <a:r>
              <a:rPr lang="en-US" altLang="en-US" sz="1800" dirty="0">
                <a:latin typeface="Open Sans"/>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800" dirty="0">
                <a:latin typeface="Open Sans"/>
              </a:rPr>
              <a:t>Compared to placebo, oral ET significantly reduced progression of lipid deposition in the carotid arterial wall among women in early </a:t>
            </a:r>
            <a:r>
              <a:rPr lang="en-US" altLang="en-US" sz="1800" dirty="0" err="1">
                <a:latin typeface="Open Sans"/>
              </a:rPr>
              <a:t>postmenopause</a:t>
            </a:r>
            <a:r>
              <a:rPr lang="en-US" altLang="en-US" sz="1800" dirty="0">
                <a:latin typeface="Open Sans"/>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800" dirty="0">
              <a:latin typeface="Open Sans"/>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800" dirty="0">
                <a:latin typeface="Open Sans"/>
              </a:rPr>
              <a:t>ET had no such beneficial effect in late </a:t>
            </a:r>
            <a:r>
              <a:rPr lang="en-US" altLang="en-US" sz="1800" dirty="0" err="1">
                <a:latin typeface="Open Sans"/>
              </a:rPr>
              <a:t>postmenopause</a:t>
            </a:r>
            <a:r>
              <a:rPr lang="en-US" altLang="en-US" sz="1800" dirty="0">
                <a:latin typeface="Open Sans"/>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800" dirty="0">
              <a:latin typeface="Open Sans"/>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800" dirty="0">
                <a:latin typeface="Open Sans"/>
              </a:rPr>
              <a:t>Associations between serum estradiol levels and lipid deposition validated those findings.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800" dirty="0">
              <a:latin typeface="Open Sans"/>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800" dirty="0">
                <a:latin typeface="Open Sans"/>
              </a:rPr>
              <a:t>Qualitative assessment of subclinical atherosclerosis (GSM) complements the anatomic assessment by carotid artery intima-media thickness.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E10DCEEA-7925-4909-98E7-39633E0F7478}"/>
              </a:ext>
            </a:extLst>
          </p:cNvPr>
          <p:cNvPicPr>
            <a:picLocks noChangeAspect="1"/>
          </p:cNvPicPr>
          <p:nvPr/>
        </p:nvPicPr>
        <p:blipFill>
          <a:blip r:embed="rId2"/>
          <a:stretch>
            <a:fillRect/>
          </a:stretch>
        </p:blipFill>
        <p:spPr>
          <a:xfrm>
            <a:off x="628650" y="57875"/>
            <a:ext cx="8257736" cy="1357826"/>
          </a:xfrm>
          <a:prstGeom prst="rect">
            <a:avLst/>
          </a:prstGeom>
        </p:spPr>
      </p:pic>
    </p:spTree>
    <p:extLst>
      <p:ext uri="{BB962C8B-B14F-4D97-AF65-F5344CB8AC3E}">
        <p14:creationId xmlns:p14="http://schemas.microsoft.com/office/powerpoint/2010/main" val="34844532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7545-36A7-44C4-9966-00F1F486362E}"/>
              </a:ext>
            </a:extLst>
          </p:cNvPr>
          <p:cNvSpPr>
            <a:spLocks noGrp="1"/>
          </p:cNvSpPr>
          <p:nvPr>
            <p:ph type="title"/>
          </p:nvPr>
        </p:nvSpPr>
        <p:spPr>
          <a:xfrm>
            <a:off x="1257300" y="2159139"/>
            <a:ext cx="7091570" cy="1325563"/>
          </a:xfrm>
        </p:spPr>
        <p:txBody>
          <a:bodyPr>
            <a:normAutofit fontScale="90000"/>
          </a:bodyPr>
          <a:lstStyle/>
          <a:p>
            <a:pPr algn="ctr"/>
            <a:r>
              <a:rPr lang="en-US" dirty="0"/>
              <a:t>Why might this be the case?</a:t>
            </a:r>
            <a:br>
              <a:rPr lang="en-US" dirty="0"/>
            </a:br>
            <a:br>
              <a:rPr lang="en-US" dirty="0"/>
            </a:br>
            <a:r>
              <a:rPr lang="en-US" dirty="0"/>
              <a:t>Let’s examine estrogens effect on smooth muscle transition – first step in the atherogenic disease process.  </a:t>
            </a:r>
          </a:p>
        </p:txBody>
      </p:sp>
    </p:spTree>
    <p:extLst>
      <p:ext uri="{BB962C8B-B14F-4D97-AF65-F5344CB8AC3E}">
        <p14:creationId xmlns:p14="http://schemas.microsoft.com/office/powerpoint/2010/main" val="2320958459"/>
      </p:ext>
    </p:extLst>
  </p:cSld>
  <p:clrMapOvr>
    <a:masterClrMapping/>
  </p:clrMapOvr>
</p:sld>
</file>

<file path=ppt/theme/theme1.xml><?xml version="1.0" encoding="utf-8"?>
<a:theme xmlns:a="http://schemas.openxmlformats.org/drawingml/2006/main" name="BDM">
  <a:themeElements>
    <a:clrScheme name="Custom 1">
      <a:dk1>
        <a:srgbClr val="003C71"/>
      </a:dk1>
      <a:lt1>
        <a:sysClr val="window" lastClr="FFFFFF"/>
      </a:lt1>
      <a:dk2>
        <a:srgbClr val="789D4A"/>
      </a:dk2>
      <a:lt2>
        <a:srgbClr val="E7E6E6"/>
      </a:lt2>
      <a:accent1>
        <a:srgbClr val="426DA9"/>
      </a:accent1>
      <a:accent2>
        <a:srgbClr val="CC8A00"/>
      </a:accent2>
      <a:accent3>
        <a:srgbClr val="7E5475"/>
      </a:accent3>
      <a:accent4>
        <a:srgbClr val="788F98"/>
      </a:accent4>
      <a:accent5>
        <a:srgbClr val="8C857B"/>
      </a:accent5>
      <a:accent6>
        <a:srgbClr val="B7BF10"/>
      </a:accent6>
      <a:hlink>
        <a:srgbClr val="0563C1"/>
      </a:hlink>
      <a:folHlink>
        <a:srgbClr val="954F72"/>
      </a:folHlink>
    </a:clrScheme>
    <a:fontScheme name="BD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M" id="{4AA08094-3110-4002-9B46-43B9B6D63E8D}" vid="{1C6F82A6-45F6-4ABE-989E-314056DB01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75F75B94D2C640AB04873E96ADA3E6" ma:contentTypeVersion="13" ma:contentTypeDescription="Create a new document." ma:contentTypeScope="" ma:versionID="ff02429ac0ec2a5af490c1fb93949708">
  <xsd:schema xmlns:xsd="http://www.w3.org/2001/XMLSchema" xmlns:xs="http://www.w3.org/2001/XMLSchema" xmlns:p="http://schemas.microsoft.com/office/2006/metadata/properties" xmlns:ns3="09c9fc22-1fbb-45cb-bc97-e8725280e748" xmlns:ns4="b4c32344-5660-4924-ab47-9d6a42f752f0" targetNamespace="http://schemas.microsoft.com/office/2006/metadata/properties" ma:root="true" ma:fieldsID="3199db0505a00b889b96e9a5164de315" ns3:_="" ns4:_="">
    <xsd:import namespace="09c9fc22-1fbb-45cb-bc97-e8725280e748"/>
    <xsd:import namespace="b4c32344-5660-4924-ab47-9d6a42f752f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9fc22-1fbb-45cb-bc97-e8725280e74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32344-5660-4924-ab47-9d6a42f752f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D3F7D8-3074-4D83-834F-86B42E3F4F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c9fc22-1fbb-45cb-bc97-e8725280e748"/>
    <ds:schemaRef ds:uri="b4c32344-5660-4924-ab47-9d6a42f752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3DF286-03DE-42B2-B731-EA170FECEA52}">
  <ds:schemaRefs>
    <ds:schemaRef ds:uri="http://schemas.microsoft.com/sharepoint/v3/contenttype/forms"/>
  </ds:schemaRefs>
</ds:datastoreItem>
</file>

<file path=customXml/itemProps3.xml><?xml version="1.0" encoding="utf-8"?>
<ds:datastoreItem xmlns:ds="http://schemas.openxmlformats.org/officeDocument/2006/customXml" ds:itemID="{769E8160-D2D0-4846-A9B4-60065A8DC77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BDM</Template>
  <TotalTime>6735</TotalTime>
  <Words>10147</Words>
  <Application>Microsoft Macintosh PowerPoint</Application>
  <PresentationFormat>On-screen Show (4:3)</PresentationFormat>
  <Paragraphs>726</Paragraphs>
  <Slides>113</Slides>
  <Notes>0</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113</vt:i4>
      </vt:variant>
    </vt:vector>
  </HeadingPairs>
  <TitlesOfParts>
    <vt:vector size="123" baseType="lpstr">
      <vt:lpstr>-apple-system</vt:lpstr>
      <vt:lpstr>AdvOT863180fb</vt:lpstr>
      <vt:lpstr>AdvOT863180fb+fb</vt:lpstr>
      <vt:lpstr>AdvPS44A44B</vt:lpstr>
      <vt:lpstr>Arial</vt:lpstr>
      <vt:lpstr>Lato</vt:lpstr>
      <vt:lpstr>Open Sans</vt:lpstr>
      <vt:lpstr>Roboto</vt:lpstr>
      <vt:lpstr>Segoe UI</vt:lpstr>
      <vt:lpstr>BDM</vt:lpstr>
      <vt:lpstr>PowerPoint Presentation</vt:lpstr>
      <vt:lpstr>PowerPoint Presentation</vt:lpstr>
      <vt:lpstr>Vision Statement - RESCUE</vt:lpstr>
      <vt:lpstr>Today’s outline – March 2020</vt:lpstr>
      <vt:lpstr>PowerPoint Presentation</vt:lpstr>
      <vt:lpstr>PowerPoint Presentation</vt:lpstr>
      <vt:lpstr>Sporting events?  </vt:lpstr>
      <vt:lpstr>Clinical course and risk factors for mortality of adult inpatients with COVID-19 in Wuhan, China</vt:lpstr>
      <vt:lpstr>Clinical course and risk factors for mortality of adult inpatients with COVID-19 in Wuhan, China</vt:lpstr>
      <vt:lpstr>Who are these non-survivors? </vt:lpstr>
      <vt:lpstr>Clinical course and risk factors for mortality of adult inpatients with COVID-19 in Wuhan, China</vt:lpstr>
      <vt:lpstr>Clinical course and risk factors for mortality of adult inpatients with COVID-19 in Wuhan, China</vt:lpstr>
      <vt:lpstr>Clinical course and risk factors for mortality of adult inpatients with COVID-19 in Wuhan, China</vt:lpstr>
      <vt:lpstr>Clinical course and risk factors for mortality of adult inpatients with COVID-19 in Wuhan, China</vt:lpstr>
      <vt:lpstr>Clinical course and risk factors for mortality of adult inpatients with COVID-19 in Wuhan, China</vt:lpstr>
      <vt:lpstr>Clinical course and risk factors for mortality of adult inpatients with COVID-19 in Wuhan, China</vt:lpstr>
      <vt:lpstr>Clinical course and risk factors for mortality of adult inpatients with COVID-19 in Wuhan, China</vt:lpstr>
      <vt:lpstr>Clinical course and risk factors for mortality of adult inpatients with COVID-19 in Wuhan, China</vt:lpstr>
      <vt:lpstr>Covid 19 and sex differences?</vt:lpstr>
      <vt:lpstr>Do sex differences exist with covid-19?</vt:lpstr>
      <vt:lpstr>Do sex differences exist with covid-19?</vt:lpstr>
      <vt:lpstr>Do sex differences exist with covid-19?</vt:lpstr>
      <vt:lpstr>Do sex differences exist with covid-19?</vt:lpstr>
      <vt:lpstr>Clinical course and risk factors for mortality of adult inpatients with COVID-19 in Wuhan, China</vt:lpstr>
      <vt:lpstr>Novel Treatments for COVID-19 </vt:lpstr>
      <vt:lpstr>Inhibitors of RAS Might be a Good Choice for the Therapy of COVID-19 Pneumonia</vt:lpstr>
      <vt:lpstr>Inhibitors of RAS Might be a Good Choice for the Therapy of COVID-19 Pneumonia</vt:lpstr>
      <vt:lpstr>Inhibitors of RAS Might be a Good Choice for the Therapy of COVID-19 Pneumonia</vt:lpstr>
      <vt:lpstr>Inhibitors of RAS Might be a Good Choice for the Therapy of COVID-19 Pneumonia</vt:lpstr>
      <vt:lpstr>Inhibitors of RAS Might be a Good Choice for the Therapy of COVID-19 Pneumonia</vt:lpstr>
      <vt:lpstr>BaleDoneen Take-Away with COVID-19</vt:lpstr>
      <vt:lpstr>PowerPoint Presentation</vt:lpstr>
      <vt:lpstr>Why should we be so concerned  with this pandemic of COVID-19   Our population is aging. </vt:lpstr>
      <vt:lpstr>Association between aging of the US Population and heart disease mortality between 2011-2017 </vt:lpstr>
      <vt:lpstr>Association between aging of the US Population and heart disease mortality between 2011-2017 </vt:lpstr>
      <vt:lpstr>Association between aging of the US Population and heart disease mortality between 2011-2017 </vt:lpstr>
      <vt:lpstr>Association between aging of the US Population and heart disease mortality between 2011-2017 </vt:lpstr>
      <vt:lpstr>Association between aging of the US Population and heart disease mortality between 2011-2017 </vt:lpstr>
      <vt:lpstr>If Heart Failure death is increasing in our age-adjusted models – what is causing this?</vt:lpstr>
      <vt:lpstr>Multimorbidity and Multiple causes of death in Heart Failure (HF)</vt:lpstr>
      <vt:lpstr>Association between aging of the US Population and heart disease mortality between 2011-2017 </vt:lpstr>
      <vt:lpstr>PowerPoint Presentation</vt:lpstr>
      <vt:lpstr>Endodontic Therapy and Incident CVD  in the ARIC Trial</vt:lpstr>
      <vt:lpstr>Endodontic Therapy and Incident CVD  in the ARIC Trial</vt:lpstr>
      <vt:lpstr>Endodontic Therapy and Incident CVD  in the ARIC Trial</vt:lpstr>
      <vt:lpstr>Endodontic Therapy and Incident CVD  in the ARIC Trial</vt:lpstr>
      <vt:lpstr>Endodontic Therapy and Incident CVD  in the ARIC Trial</vt:lpstr>
      <vt:lpstr>Endodontic Therapy and Incident CVD  in the ARIC Trial</vt:lpstr>
      <vt:lpstr>Endodontic Therapy and Incident CVD  in the ARIC Trial</vt:lpstr>
      <vt:lpstr>Endodontic Therapy and Incident CVD  in the ARIC Trial</vt:lpstr>
      <vt:lpstr>Let’s talk about brain health in regard to obstructive sleep apnea</vt:lpstr>
      <vt:lpstr>OSA, Cognition and Alzheimer’s disease  </vt:lpstr>
      <vt:lpstr>OSA, Cognition and Alzheimer’s disease</vt:lpstr>
      <vt:lpstr>OSA, Cognition and Alzheimer’s disease</vt:lpstr>
      <vt:lpstr>OSA, Cognition and Alzheimer’s disease: A systemic review. </vt:lpstr>
      <vt:lpstr>OSA, Cognition and Alzheimer’s disease: A systemic review. </vt:lpstr>
      <vt:lpstr>OSA, Cognition and Alzheimer’s disease</vt:lpstr>
      <vt:lpstr>Novel Key Players in the development of Tau Neuropathology</vt:lpstr>
      <vt:lpstr>OSA, Cognition and Alzheimer’s disease</vt:lpstr>
      <vt:lpstr>OSA, Cognition and Alzheimer’s disease</vt:lpstr>
      <vt:lpstr>OSA, Cognition and Alzheimer’s disease</vt:lpstr>
      <vt:lpstr>As our population is aging – what is best clinical tool to assess memory function? </vt:lpstr>
      <vt:lpstr>Mini Menta Stat Examination (MMSE)</vt:lpstr>
      <vt:lpstr>PowerPoint Presentation</vt:lpstr>
      <vt:lpstr>App- and Web-Based Self-Testing of Cognitive Impairment</vt:lpstr>
      <vt:lpstr>Sleep Disordered breathing and  Stroke Risk</vt:lpstr>
      <vt:lpstr>Sleep Disordered breathing (SDB) is Associated with Recurrent Ischemic Stroke</vt:lpstr>
      <vt:lpstr>Sleep Disordered breathing is Associated with Recurrent Ischemic Stroke</vt:lpstr>
      <vt:lpstr>Sleep Disordered breathing is Associated with Recurrent Ischemic Stroke</vt:lpstr>
      <vt:lpstr>Sleep Disordered breathing is Associated with Recurrent Ischemic Stroke</vt:lpstr>
      <vt:lpstr>Is Sleep Disordered Breathing  making us age more quickly?</vt:lpstr>
      <vt:lpstr>Sleep Disordered Breathing is associated with epigenetic age acceleration</vt:lpstr>
      <vt:lpstr>Sleep Disordered Breathing is associated with epigenetic age acceleration</vt:lpstr>
      <vt:lpstr>Sleep Disordered Breathing is associated with epigenetic age acceleration</vt:lpstr>
      <vt:lpstr>Sleep Disordered Breathing is associated with epigenetic age acceleration</vt:lpstr>
      <vt:lpstr>Sleep Disordered Breathing is associated with epigenetic age acceleration</vt:lpstr>
      <vt:lpstr>Sleep Disordered Breathing is associated with epigenetic age acceleration</vt:lpstr>
      <vt:lpstr>What exactly is DNAm-PhenoAge Acceleration  vs DNAm-Age Acceleration? </vt:lpstr>
      <vt:lpstr>What exactly is DNAm-PhenoAge vs DNAm-Age Acceleration</vt:lpstr>
      <vt:lpstr>What exactly is DNAm-PhenoAge vs DNAm-Age Acceleration</vt:lpstr>
      <vt:lpstr>This whole concept is interesting because  one of our visions is to:   Secure the reality that Arterial  health span matches life span </vt:lpstr>
      <vt:lpstr>Epigenetic biomarker of aging for  lifespan and healthspan</vt:lpstr>
      <vt:lpstr>Epigenetic biomarker of aging for  lifespan and healthspan</vt:lpstr>
      <vt:lpstr>So….let’s go back to Lai’s and  colleague’s study regarding  epigenetic age acceleration  and sleep disordered breathing </vt:lpstr>
      <vt:lpstr>Sleep Disordered Breathing is associated with epigenetic age acceleration</vt:lpstr>
      <vt:lpstr>Sleep Disordered Breathing is associated with epigenetic age acceleration</vt:lpstr>
      <vt:lpstr>Sleep Disordered Breathing is associated with epigenetic age acceleration</vt:lpstr>
      <vt:lpstr>Sleep Disordered Breathing is associated with epigenetic age acceleration</vt:lpstr>
      <vt:lpstr>Sleep Disordered Breathing is associated with epigenetic age acceleration</vt:lpstr>
      <vt:lpstr>Sleep Disordered Breathing is associated with epigenetic age acceleration</vt:lpstr>
      <vt:lpstr>Let’s go there…..yes….hormones!    Nothing divides a CV conference more than the discussion of HRT</vt:lpstr>
      <vt:lpstr>New abstract presented at the AHA meeting discussed follow-up data from the ELITE trial   </vt:lpstr>
      <vt:lpstr>ELITE Trial:  Menopausal hormone timing hypothesis</vt:lpstr>
      <vt:lpstr>ELITE Trial:  Menopausal hormone timing hypothesis</vt:lpstr>
      <vt:lpstr>ELITE Trial:  Menopausal hormone timing hypothesis</vt:lpstr>
      <vt:lpstr>Abstract presented at the 2020 AHA</vt:lpstr>
      <vt:lpstr>PowerPoint Presentation</vt:lpstr>
      <vt:lpstr>PowerPoint Presentation</vt:lpstr>
      <vt:lpstr>Why might this be the case?  Let’s examine estrogens effect on smooth muscle transition – first step in the atherogenic disease process.  </vt:lpstr>
      <vt:lpstr>Estradiol effects on vascular smooth muscle cells.  </vt:lpstr>
      <vt:lpstr>Estradiol effects on vascular smooth muscle cells.  </vt:lpstr>
      <vt:lpstr>Estradiol effects on vascular smooth muscle cells.  </vt:lpstr>
      <vt:lpstr>Estradiol effects on vascular smooth muscle cells.  </vt:lpstr>
      <vt:lpstr>Omega 3….music to my ears! Finally some validation </vt:lpstr>
      <vt:lpstr>Habitual fish oil supplementation improves CV outcomes and all-cause mortality</vt:lpstr>
      <vt:lpstr>Habitual fish oil supplementation improves CV outcomes and all-cause mortality</vt:lpstr>
      <vt:lpstr>Habitual fish oil supplementation improves CV outcomes and all-cause mortality</vt:lpstr>
      <vt:lpstr>Habitual fish oil supplementation improves CV outcomes and all-cause mortality</vt:lpstr>
      <vt:lpstr>Habitual fish oil supplementation improves CV outcomes and all-cause mortality</vt:lpstr>
      <vt:lpstr>Habitual fish oil supplementation improves CV outcomes and all-cause mortality</vt:lpstr>
      <vt:lpstr>PowerPoint Presentation</vt:lpstr>
      <vt:lpstr>PowerPoint Presentation</vt:lpstr>
      <vt:lpstr>In 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Heather Berndt</dc:creator>
  <cp:lastModifiedBy>Kramer Kembel</cp:lastModifiedBy>
  <cp:revision>38</cp:revision>
  <dcterms:created xsi:type="dcterms:W3CDTF">2019-06-26T17:23:53Z</dcterms:created>
  <dcterms:modified xsi:type="dcterms:W3CDTF">2020-03-13T16:26:00Z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0x0101006875F75B94D2C640AB04873E96ADA3E6</vt:lpwstr>
  </property>
</Properties>
</file>