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A7B15-290A-4E53-9729-A7AC748D3FE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3B082-CC87-4D4E-A301-E12D960A4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56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Explain in Laymen’s terms how plaque develops into unstable plaque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1" dirty="0"/>
              <a:t>NORMAL HIGHWAY SURFACE IS DAMAGED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1" dirty="0"/>
              <a:t>INFLAMMATION ACCELERATES DAMAGE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1" dirty="0"/>
              <a:t>INFLAMMATION DESTABILIZES THE PLAQUE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1" dirty="0"/>
              <a:t>THE CLOT KILLS</a:t>
            </a:r>
          </a:p>
          <a:p>
            <a:r>
              <a:rPr lang="en-US" b="1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C9A25-E945-49F1-B9E8-CCECD37EAB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389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39F8F-7233-C656-78A9-303A3B152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3D3CF8-DDB5-69FB-01E2-748B71F02F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DEB2F-E1B0-5A9D-7824-7488757D2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92DA-A40F-414F-9FC9-C63270E483F9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67687-B9DC-088F-D4B7-35A3B1565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C6379-4EC1-2496-AE3A-63EA5F61A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D47B-1D78-4A56-B179-621EED400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2996-7BF1-510A-D5CD-69F2EAC4E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ED412A-F572-2434-2E34-41F7F5BBC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DE4BD-22E8-0C94-E4B2-7FA48650F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92DA-A40F-414F-9FC9-C63270E483F9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53B41-C581-1370-513A-569C6B1D7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3AACB-7E33-4B54-CE04-19830E7C4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D47B-1D78-4A56-B179-621EED400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0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1D37A1-A559-7EFA-2A0A-DF8C5AF1D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9C9D12-3565-3D15-64DB-895C2640BA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665F7-F076-159F-EC26-455BB41AD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92DA-A40F-414F-9FC9-C63270E483F9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43D76-5DF1-E6DF-47F6-C0099C70C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0B82B-385C-ECE0-0B50-DC4F1B429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D47B-1D78-4A56-B179-621EED400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8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44F28-2B2C-6B69-96A0-F6A426734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6DE90-5445-4C4F-B2D9-B016C6331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8EB55-8D83-970A-67E7-F54F92106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92DA-A40F-414F-9FC9-C63270E483F9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84E7A-B2FC-20FC-B1BB-3E2D90BED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93903-856B-C87F-EFDC-B72C149B6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D47B-1D78-4A56-B179-621EED400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1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BD001-9771-52F7-2E79-9A8D7EDB7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9D7830-2189-09A3-162B-966F0AFB3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DA3A7-E71F-9149-CADF-0D9E2A264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92DA-A40F-414F-9FC9-C63270E483F9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C07E8-2411-CF2C-778C-B8698A1C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2A554-403A-DCBB-E0D4-47CDACD4E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D47B-1D78-4A56-B179-621EED400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8DAAC-690B-82FB-0F23-C9FC92CA5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16FF8-8174-9AFB-FDFD-AB74DB656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D61F5D-5CD7-87E0-C411-2DCDD90ED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83AEC-5406-D0FF-7AE9-75457D1E2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92DA-A40F-414F-9FC9-C63270E483F9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3D972-B73E-6BF2-F066-FA6004CDB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F185B-299E-5784-5C1F-A988ADC2F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D47B-1D78-4A56-B179-621EED400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9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BB76F-CA9B-2D28-F507-331F540A6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DF768-9A20-7CE8-AE10-AA012A81C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DE74C8-CE81-B273-EC54-D729BD962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4B341F-D4B1-B808-73D1-F06FD72FAF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DC5CC2-2EA9-A98B-A525-C4EE5C75B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AD9E2B-2EE2-17F6-113B-45FC7E3E7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92DA-A40F-414F-9FC9-C63270E483F9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FE8E5-21B9-17CF-E53E-AEED5714B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6CAED5-29EF-14D7-40A9-61822F09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D47B-1D78-4A56-B179-621EED400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7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05B8C-5734-9F70-7FBE-EA68C6933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0D2440-0DD3-03C0-F78C-320DC3BF2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92DA-A40F-414F-9FC9-C63270E483F9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18EAA5-45C3-ED40-2C94-0ED272349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0302A0-6994-BEF0-03C6-780DEB46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D47B-1D78-4A56-B179-621EED400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8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2130A1-4BA4-334B-BA0B-BCF5282ED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92DA-A40F-414F-9FC9-C63270E483F9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00D42E-E45D-6692-D9C4-407C32CF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195013-64D1-4892-4F8B-6CE271E48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D47B-1D78-4A56-B179-621EED400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2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2EA3E-5B43-750A-EBE5-16E2F326A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EB178-B5E5-88C3-8B33-6AF8D42F5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6F40A-0A38-CFAB-7F62-67E13E6CC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B8E13-0AFC-0D3D-C618-DF31728A1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92DA-A40F-414F-9FC9-C63270E483F9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12AF46-07D1-674F-6937-6F934523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1310A-2904-B089-B6D5-B7BA9540C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D47B-1D78-4A56-B179-621EED400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9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78445-47CE-FDE0-158D-B741CF9BE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117C9B-A44D-6BD3-FFBA-19E6513BB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E9C087-869E-DA70-B066-BE0E86363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4F2DA2-886D-48D1-AAE2-40FC63C1C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92DA-A40F-414F-9FC9-C63270E483F9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87606E-5BBA-453D-A1A3-FFA2B623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61042-C5B3-5AA0-7FCE-5E5A95A84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D47B-1D78-4A56-B179-621EED400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1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FABE9A-CF5C-2398-27AB-B981B6B5D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087B1-491A-EBD8-CD73-789C12E9A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CFB59-0173-6F67-BA58-346EB00320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892DA-A40F-414F-9FC9-C63270E483F9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21FAE-8DE5-7932-ECEA-116B07B23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4C3A2-710F-0A35-66D8-CAD31795B7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6D47B-1D78-4A56-B179-621EED400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6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335" y="5349875"/>
            <a:ext cx="2333919" cy="141240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B30A139-95BB-4067-8E9B-C9B1335A1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16782" y="266007"/>
            <a:ext cx="5381105" cy="819388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Raleway" panose="020B0003030101060003" pitchFamily="34" charset="0"/>
              </a:rPr>
              <a:t>ARTERIAL AGING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BF0C08-D205-446C-B503-EB1F5E0A59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27" y="991585"/>
            <a:ext cx="9502546" cy="44521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5B2A0D9-F440-44E3-B82F-D300E9D88190}"/>
              </a:ext>
            </a:extLst>
          </p:cNvPr>
          <p:cNvSpPr txBox="1"/>
          <p:nvPr/>
        </p:nvSpPr>
        <p:spPr>
          <a:xfrm>
            <a:off x="7614458" y="1085395"/>
            <a:ext cx="3232815" cy="44521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5BC770-BF2B-4C0D-BD6F-3099A2F12299}"/>
              </a:ext>
            </a:extLst>
          </p:cNvPr>
          <p:cNvSpPr txBox="1"/>
          <p:nvPr/>
        </p:nvSpPr>
        <p:spPr>
          <a:xfrm>
            <a:off x="5478890" y="1085395"/>
            <a:ext cx="5686059" cy="43582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3FD62B-5F53-4B7D-931A-5291DBA55563}"/>
              </a:ext>
            </a:extLst>
          </p:cNvPr>
          <p:cNvSpPr txBox="1"/>
          <p:nvPr/>
        </p:nvSpPr>
        <p:spPr>
          <a:xfrm>
            <a:off x="2494340" y="1449394"/>
            <a:ext cx="8778240" cy="37241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5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 Theme</vt:lpstr>
      <vt:lpstr>ARTERIAL AGING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ARTERIAL AGING</dc:title>
  <dc:creator>David</dc:creator>
  <cp:lastModifiedBy>David</cp:lastModifiedBy>
  <cp:revision>1</cp:revision>
  <dcterms:created xsi:type="dcterms:W3CDTF">2022-05-18T01:36:53Z</dcterms:created>
  <dcterms:modified xsi:type="dcterms:W3CDTF">2022-05-18T01:37:11Z</dcterms:modified>
</cp:coreProperties>
</file>