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1"/>
  </p:notesMasterIdLst>
  <p:sldIdLst>
    <p:sldId id="257" r:id="rId5"/>
    <p:sldId id="1128" r:id="rId6"/>
    <p:sldId id="416" r:id="rId7"/>
    <p:sldId id="417" r:id="rId8"/>
    <p:sldId id="418" r:id="rId9"/>
    <p:sldId id="419" r:id="rId10"/>
    <p:sldId id="1126" r:id="rId11"/>
    <p:sldId id="524" r:id="rId12"/>
    <p:sldId id="260" r:id="rId13"/>
    <p:sldId id="261" r:id="rId14"/>
    <p:sldId id="262" r:id="rId15"/>
    <p:sldId id="263" r:id="rId16"/>
    <p:sldId id="264" r:id="rId17"/>
    <p:sldId id="476" r:id="rId18"/>
    <p:sldId id="307" r:id="rId19"/>
    <p:sldId id="310" r:id="rId20"/>
    <p:sldId id="308" r:id="rId21"/>
    <p:sldId id="377" r:id="rId22"/>
    <p:sldId id="525" r:id="rId23"/>
    <p:sldId id="284" r:id="rId24"/>
    <p:sldId id="286" r:id="rId25"/>
    <p:sldId id="277" r:id="rId26"/>
    <p:sldId id="279" r:id="rId27"/>
    <p:sldId id="281" r:id="rId28"/>
    <p:sldId id="282" r:id="rId29"/>
    <p:sldId id="287" r:id="rId30"/>
    <p:sldId id="285" r:id="rId31"/>
    <p:sldId id="378" r:id="rId32"/>
    <p:sldId id="266" r:id="rId33"/>
    <p:sldId id="272" r:id="rId34"/>
    <p:sldId id="273" r:id="rId35"/>
    <p:sldId id="274" r:id="rId36"/>
    <p:sldId id="267" r:id="rId37"/>
    <p:sldId id="268" r:id="rId38"/>
    <p:sldId id="269" r:id="rId39"/>
    <p:sldId id="275" r:id="rId40"/>
    <p:sldId id="270" r:id="rId41"/>
    <p:sldId id="422" r:id="rId42"/>
    <p:sldId id="271" r:id="rId43"/>
    <p:sldId id="276" r:id="rId44"/>
    <p:sldId id="368" r:id="rId45"/>
    <p:sldId id="365" r:id="rId46"/>
    <p:sldId id="366" r:id="rId47"/>
    <p:sldId id="369" r:id="rId48"/>
    <p:sldId id="367" r:id="rId49"/>
    <p:sldId id="372" r:id="rId50"/>
    <p:sldId id="371" r:id="rId51"/>
    <p:sldId id="373" r:id="rId52"/>
    <p:sldId id="423" r:id="rId53"/>
    <p:sldId id="376" r:id="rId54"/>
    <p:sldId id="425" r:id="rId55"/>
    <p:sldId id="288" r:id="rId56"/>
    <p:sldId id="526" r:id="rId57"/>
    <p:sldId id="289" r:id="rId58"/>
    <p:sldId id="290" r:id="rId59"/>
    <p:sldId id="413" r:id="rId60"/>
    <p:sldId id="414" r:id="rId61"/>
    <p:sldId id="415" r:id="rId62"/>
    <p:sldId id="527" r:id="rId63"/>
    <p:sldId id="1125" r:id="rId64"/>
    <p:sldId id="291" r:id="rId65"/>
    <p:sldId id="292" r:id="rId66"/>
    <p:sldId id="294" r:id="rId67"/>
    <p:sldId id="296" r:id="rId68"/>
    <p:sldId id="297" r:id="rId69"/>
    <p:sldId id="299" r:id="rId70"/>
    <p:sldId id="300" r:id="rId71"/>
    <p:sldId id="312" r:id="rId72"/>
    <p:sldId id="320" r:id="rId73"/>
    <p:sldId id="313" r:id="rId74"/>
    <p:sldId id="321" r:id="rId75"/>
    <p:sldId id="314" r:id="rId76"/>
    <p:sldId id="315" r:id="rId77"/>
    <p:sldId id="316" r:id="rId78"/>
    <p:sldId id="317" r:id="rId79"/>
    <p:sldId id="318" r:id="rId80"/>
    <p:sldId id="322" r:id="rId81"/>
    <p:sldId id="319" r:id="rId82"/>
    <p:sldId id="323" r:id="rId83"/>
    <p:sldId id="324" r:id="rId84"/>
    <p:sldId id="326" r:id="rId85"/>
    <p:sldId id="325" r:id="rId86"/>
    <p:sldId id="328" r:id="rId87"/>
    <p:sldId id="327" r:id="rId88"/>
    <p:sldId id="329" r:id="rId89"/>
    <p:sldId id="330" r:id="rId90"/>
    <p:sldId id="331" r:id="rId91"/>
    <p:sldId id="332" r:id="rId92"/>
    <p:sldId id="334" r:id="rId93"/>
    <p:sldId id="333" r:id="rId94"/>
    <p:sldId id="335" r:id="rId95"/>
    <p:sldId id="336" r:id="rId96"/>
    <p:sldId id="341" r:id="rId97"/>
    <p:sldId id="337" r:id="rId98"/>
    <p:sldId id="338" r:id="rId99"/>
    <p:sldId id="342" r:id="rId100"/>
    <p:sldId id="340" r:id="rId101"/>
    <p:sldId id="343" r:id="rId102"/>
    <p:sldId id="350" r:id="rId103"/>
    <p:sldId id="347" r:id="rId104"/>
    <p:sldId id="348" r:id="rId105"/>
    <p:sldId id="346" r:id="rId106"/>
    <p:sldId id="344" r:id="rId107"/>
    <p:sldId id="352" r:id="rId108"/>
    <p:sldId id="353" r:id="rId109"/>
    <p:sldId id="356" r:id="rId110"/>
    <p:sldId id="354" r:id="rId111"/>
    <p:sldId id="355" r:id="rId112"/>
    <p:sldId id="358" r:id="rId113"/>
    <p:sldId id="357" r:id="rId114"/>
    <p:sldId id="359" r:id="rId115"/>
    <p:sldId id="360" r:id="rId116"/>
    <p:sldId id="361" r:id="rId117"/>
    <p:sldId id="363" r:id="rId118"/>
    <p:sldId id="362" r:id="rId119"/>
    <p:sldId id="1127" r:id="rId1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C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58502A-3D72-423E-A3F1-3F97527B57A7}" v="2845" dt="2019-11-14T01:19:14.3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87" d="100"/>
          <a:sy n="87" d="100"/>
        </p:scale>
        <p:origin x="318" y="270"/>
      </p:cViewPr>
      <p:guideLst/>
    </p:cSldViewPr>
  </p:slideViewPr>
  <p:notesTextViewPr>
    <p:cViewPr>
      <p:scale>
        <a:sx n="1" d="1"/>
        <a:sy n="1" d="1"/>
      </p:scale>
      <p:origin x="0" y="0"/>
    </p:cViewPr>
  </p:notesTextViewPr>
  <p:sorterViewPr>
    <p:cViewPr>
      <p:scale>
        <a:sx n="100" d="100"/>
        <a:sy n="100" d="100"/>
      </p:scale>
      <p:origin x="0" y="-608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Doneen" userId="3cf40fa7-752e-417a-a77a-5d001f70783d" providerId="ADAL" clId="{DFA8A7FC-4948-41E6-B51D-F10952645A4D}"/>
    <pc:docChg chg="custSel addSld delSld modSld sldOrd">
      <pc:chgData name="Amy Doneen" userId="3cf40fa7-752e-417a-a77a-5d001f70783d" providerId="ADAL" clId="{DFA8A7FC-4948-41E6-B51D-F10952645A4D}" dt="2019-11-04T02:47:01.517" v="4009"/>
      <pc:docMkLst>
        <pc:docMk/>
      </pc:docMkLst>
      <pc:sldChg chg="ord">
        <pc:chgData name="Amy Doneen" userId="3cf40fa7-752e-417a-a77a-5d001f70783d" providerId="ADAL" clId="{DFA8A7FC-4948-41E6-B51D-F10952645A4D}" dt="2019-11-03T19:33:07.545" v="1"/>
        <pc:sldMkLst>
          <pc:docMk/>
          <pc:sldMk cId="3307118273" sldId="264"/>
        </pc:sldMkLst>
      </pc:sldChg>
      <pc:sldChg chg="add">
        <pc:chgData name="Amy Doneen" userId="3cf40fa7-752e-417a-a77a-5d001f70783d" providerId="ADAL" clId="{DFA8A7FC-4948-41E6-B51D-F10952645A4D}" dt="2019-11-03T19:33:04.399" v="0"/>
        <pc:sldMkLst>
          <pc:docMk/>
          <pc:sldMk cId="284948960" sldId="265"/>
        </pc:sldMkLst>
      </pc:sldChg>
      <pc:sldChg chg="addSp modSp add">
        <pc:chgData name="Amy Doneen" userId="3cf40fa7-752e-417a-a77a-5d001f70783d" providerId="ADAL" clId="{DFA8A7FC-4948-41E6-B51D-F10952645A4D}" dt="2019-11-03T21:17:37.045" v="308" actId="6549"/>
        <pc:sldMkLst>
          <pc:docMk/>
          <pc:sldMk cId="1740892793" sldId="266"/>
        </pc:sldMkLst>
        <pc:spChg chg="mod">
          <ac:chgData name="Amy Doneen" userId="3cf40fa7-752e-417a-a77a-5d001f70783d" providerId="ADAL" clId="{DFA8A7FC-4948-41E6-B51D-F10952645A4D}" dt="2019-11-03T19:33:20.067" v="27" actId="20577"/>
          <ac:spMkLst>
            <pc:docMk/>
            <pc:sldMk cId="1740892793" sldId="266"/>
            <ac:spMk id="2" creationId="{4F0A053E-6F10-46DE-BB21-BFC769FE1BDE}"/>
          </ac:spMkLst>
        </pc:spChg>
        <pc:spChg chg="mod">
          <ac:chgData name="Amy Doneen" userId="3cf40fa7-752e-417a-a77a-5d001f70783d" providerId="ADAL" clId="{DFA8A7FC-4948-41E6-B51D-F10952645A4D}" dt="2019-11-03T21:17:37.045" v="308" actId="6549"/>
          <ac:spMkLst>
            <pc:docMk/>
            <pc:sldMk cId="1740892793" sldId="266"/>
            <ac:spMk id="3" creationId="{527D6429-FAF4-4862-A56A-F37ED7ECA2CA}"/>
          </ac:spMkLst>
        </pc:spChg>
        <pc:spChg chg="add mod">
          <ac:chgData name="Amy Doneen" userId="3cf40fa7-752e-417a-a77a-5d001f70783d" providerId="ADAL" clId="{DFA8A7FC-4948-41E6-B51D-F10952645A4D}" dt="2019-11-03T19:37:43.934" v="164" actId="207"/>
          <ac:spMkLst>
            <pc:docMk/>
            <pc:sldMk cId="1740892793" sldId="266"/>
            <ac:spMk id="4" creationId="{8066687C-A542-4279-82F9-1F8095456F69}"/>
          </ac:spMkLst>
        </pc:spChg>
      </pc:sldChg>
      <pc:sldChg chg="modSp add">
        <pc:chgData name="Amy Doneen" userId="3cf40fa7-752e-417a-a77a-5d001f70783d" providerId="ADAL" clId="{DFA8A7FC-4948-41E6-B51D-F10952645A4D}" dt="2019-11-03T21:44:10.050" v="520" actId="20577"/>
        <pc:sldMkLst>
          <pc:docMk/>
          <pc:sldMk cId="3511653556" sldId="267"/>
        </pc:sldMkLst>
        <pc:spChg chg="mod">
          <ac:chgData name="Amy Doneen" userId="3cf40fa7-752e-417a-a77a-5d001f70783d" providerId="ADAL" clId="{DFA8A7FC-4948-41E6-B51D-F10952645A4D}" dt="2019-11-03T21:43:03.704" v="489" actId="1076"/>
          <ac:spMkLst>
            <pc:docMk/>
            <pc:sldMk cId="3511653556" sldId="267"/>
            <ac:spMk id="2" creationId="{4F0A053E-6F10-46DE-BB21-BFC769FE1BDE}"/>
          </ac:spMkLst>
        </pc:spChg>
        <pc:spChg chg="mod">
          <ac:chgData name="Amy Doneen" userId="3cf40fa7-752e-417a-a77a-5d001f70783d" providerId="ADAL" clId="{DFA8A7FC-4948-41E6-B51D-F10952645A4D}" dt="2019-11-03T21:44:10.050" v="520" actId="20577"/>
          <ac:spMkLst>
            <pc:docMk/>
            <pc:sldMk cId="3511653556" sldId="267"/>
            <ac:spMk id="3" creationId="{527D6429-FAF4-4862-A56A-F37ED7ECA2CA}"/>
          </ac:spMkLst>
        </pc:spChg>
      </pc:sldChg>
      <pc:sldChg chg="addSp delSp modSp add">
        <pc:chgData name="Amy Doneen" userId="3cf40fa7-752e-417a-a77a-5d001f70783d" providerId="ADAL" clId="{DFA8A7FC-4948-41E6-B51D-F10952645A4D}" dt="2019-11-03T22:15:35.989" v="550" actId="1076"/>
        <pc:sldMkLst>
          <pc:docMk/>
          <pc:sldMk cId="2340653831" sldId="268"/>
        </pc:sldMkLst>
        <pc:spChg chg="mod">
          <ac:chgData name="Amy Doneen" userId="3cf40fa7-752e-417a-a77a-5d001f70783d" providerId="ADAL" clId="{DFA8A7FC-4948-41E6-B51D-F10952645A4D}" dt="2019-11-03T22:08:20.259" v="521" actId="1076"/>
          <ac:spMkLst>
            <pc:docMk/>
            <pc:sldMk cId="2340653831" sldId="268"/>
            <ac:spMk id="2" creationId="{4F0A053E-6F10-46DE-BB21-BFC769FE1BDE}"/>
          </ac:spMkLst>
        </pc:spChg>
        <pc:spChg chg="del mod">
          <ac:chgData name="Amy Doneen" userId="3cf40fa7-752e-417a-a77a-5d001f70783d" providerId="ADAL" clId="{DFA8A7FC-4948-41E6-B51D-F10952645A4D}" dt="2019-11-03T22:09:40.800" v="523"/>
          <ac:spMkLst>
            <pc:docMk/>
            <pc:sldMk cId="2340653831" sldId="268"/>
            <ac:spMk id="3" creationId="{527D6429-FAF4-4862-A56A-F37ED7ECA2CA}"/>
          </ac:spMkLst>
        </pc:spChg>
        <pc:spChg chg="add mod">
          <ac:chgData name="Amy Doneen" userId="3cf40fa7-752e-417a-a77a-5d001f70783d" providerId="ADAL" clId="{DFA8A7FC-4948-41E6-B51D-F10952645A4D}" dt="2019-11-03T22:15:29.231" v="549" actId="14100"/>
          <ac:spMkLst>
            <pc:docMk/>
            <pc:sldMk cId="2340653831" sldId="268"/>
            <ac:spMk id="6" creationId="{19F2C605-60EE-469D-88AA-F66FCD94F57F}"/>
          </ac:spMkLst>
        </pc:spChg>
        <pc:spChg chg="add del mod">
          <ac:chgData name="Amy Doneen" userId="3cf40fa7-752e-417a-a77a-5d001f70783d" providerId="ADAL" clId="{DFA8A7FC-4948-41E6-B51D-F10952645A4D}" dt="2019-11-03T22:15:04.391" v="546"/>
          <ac:spMkLst>
            <pc:docMk/>
            <pc:sldMk cId="2340653831" sldId="268"/>
            <ac:spMk id="8" creationId="{C4876159-A786-47A7-B150-00C5802F73F1}"/>
          </ac:spMkLst>
        </pc:spChg>
        <pc:picChg chg="add del mod">
          <ac:chgData name="Amy Doneen" userId="3cf40fa7-752e-417a-a77a-5d001f70783d" providerId="ADAL" clId="{DFA8A7FC-4948-41E6-B51D-F10952645A4D}" dt="2019-11-03T22:14:55.581" v="545"/>
          <ac:picMkLst>
            <pc:docMk/>
            <pc:sldMk cId="2340653831" sldId="268"/>
            <ac:picMk id="5" creationId="{01E616A4-5976-48E4-B009-66A6EFAED1E7}"/>
          </ac:picMkLst>
        </pc:picChg>
        <pc:picChg chg="add mod">
          <ac:chgData name="Amy Doneen" userId="3cf40fa7-752e-417a-a77a-5d001f70783d" providerId="ADAL" clId="{DFA8A7FC-4948-41E6-B51D-F10952645A4D}" dt="2019-11-03T22:15:35.989" v="550" actId="1076"/>
          <ac:picMkLst>
            <pc:docMk/>
            <pc:sldMk cId="2340653831" sldId="268"/>
            <ac:picMk id="7" creationId="{2260FA5F-218A-4946-826B-AB7547655016}"/>
          </ac:picMkLst>
        </pc:picChg>
      </pc:sldChg>
      <pc:sldChg chg="modSp add">
        <pc:chgData name="Amy Doneen" userId="3cf40fa7-752e-417a-a77a-5d001f70783d" providerId="ADAL" clId="{DFA8A7FC-4948-41E6-B51D-F10952645A4D}" dt="2019-11-03T22:29:32.385" v="653" actId="255"/>
        <pc:sldMkLst>
          <pc:docMk/>
          <pc:sldMk cId="3699160053" sldId="269"/>
        </pc:sldMkLst>
        <pc:spChg chg="mod">
          <ac:chgData name="Amy Doneen" userId="3cf40fa7-752e-417a-a77a-5d001f70783d" providerId="ADAL" clId="{DFA8A7FC-4948-41E6-B51D-F10952645A4D}" dt="2019-11-03T22:19:22.314" v="577" actId="1076"/>
          <ac:spMkLst>
            <pc:docMk/>
            <pc:sldMk cId="3699160053" sldId="269"/>
            <ac:spMk id="2" creationId="{4F0A053E-6F10-46DE-BB21-BFC769FE1BDE}"/>
          </ac:spMkLst>
        </pc:spChg>
        <pc:spChg chg="mod">
          <ac:chgData name="Amy Doneen" userId="3cf40fa7-752e-417a-a77a-5d001f70783d" providerId="ADAL" clId="{DFA8A7FC-4948-41E6-B51D-F10952645A4D}" dt="2019-11-03T22:29:32.385" v="653" actId="255"/>
          <ac:spMkLst>
            <pc:docMk/>
            <pc:sldMk cId="3699160053" sldId="269"/>
            <ac:spMk id="3" creationId="{527D6429-FAF4-4862-A56A-F37ED7ECA2CA}"/>
          </ac:spMkLst>
        </pc:spChg>
      </pc:sldChg>
      <pc:sldChg chg="modSp add">
        <pc:chgData name="Amy Doneen" userId="3cf40fa7-752e-417a-a77a-5d001f70783d" providerId="ADAL" clId="{DFA8A7FC-4948-41E6-B51D-F10952645A4D}" dt="2019-11-03T22:55:31.139" v="886" actId="20577"/>
        <pc:sldMkLst>
          <pc:docMk/>
          <pc:sldMk cId="1771941342" sldId="270"/>
        </pc:sldMkLst>
        <pc:spChg chg="mod">
          <ac:chgData name="Amy Doneen" userId="3cf40fa7-752e-417a-a77a-5d001f70783d" providerId="ADAL" clId="{DFA8A7FC-4948-41E6-B51D-F10952645A4D}" dt="2019-11-03T22:31:56.561" v="659" actId="1076"/>
          <ac:spMkLst>
            <pc:docMk/>
            <pc:sldMk cId="1771941342" sldId="270"/>
            <ac:spMk id="2" creationId="{4F0A053E-6F10-46DE-BB21-BFC769FE1BDE}"/>
          </ac:spMkLst>
        </pc:spChg>
        <pc:spChg chg="mod">
          <ac:chgData name="Amy Doneen" userId="3cf40fa7-752e-417a-a77a-5d001f70783d" providerId="ADAL" clId="{DFA8A7FC-4948-41E6-B51D-F10952645A4D}" dt="2019-11-03T22:55:31.139" v="886" actId="20577"/>
          <ac:spMkLst>
            <pc:docMk/>
            <pc:sldMk cId="1771941342" sldId="270"/>
            <ac:spMk id="3" creationId="{527D6429-FAF4-4862-A56A-F37ED7ECA2CA}"/>
          </ac:spMkLst>
        </pc:spChg>
      </pc:sldChg>
      <pc:sldChg chg="modSp add">
        <pc:chgData name="Amy Doneen" userId="3cf40fa7-752e-417a-a77a-5d001f70783d" providerId="ADAL" clId="{DFA8A7FC-4948-41E6-B51D-F10952645A4D}" dt="2019-11-03T23:00:54.203" v="920" actId="20577"/>
        <pc:sldMkLst>
          <pc:docMk/>
          <pc:sldMk cId="1698062108" sldId="271"/>
        </pc:sldMkLst>
        <pc:spChg chg="mod">
          <ac:chgData name="Amy Doneen" userId="3cf40fa7-752e-417a-a77a-5d001f70783d" providerId="ADAL" clId="{DFA8A7FC-4948-41E6-B51D-F10952645A4D}" dt="2019-11-03T22:55:39.848" v="888" actId="1076"/>
          <ac:spMkLst>
            <pc:docMk/>
            <pc:sldMk cId="1698062108" sldId="271"/>
            <ac:spMk id="2" creationId="{4F0A053E-6F10-46DE-BB21-BFC769FE1BDE}"/>
          </ac:spMkLst>
        </pc:spChg>
        <pc:spChg chg="mod">
          <ac:chgData name="Amy Doneen" userId="3cf40fa7-752e-417a-a77a-5d001f70783d" providerId="ADAL" clId="{DFA8A7FC-4948-41E6-B51D-F10952645A4D}" dt="2019-11-03T23:00:54.203" v="920" actId="20577"/>
          <ac:spMkLst>
            <pc:docMk/>
            <pc:sldMk cId="1698062108" sldId="271"/>
            <ac:spMk id="3" creationId="{527D6429-FAF4-4862-A56A-F37ED7ECA2CA}"/>
          </ac:spMkLst>
        </pc:spChg>
      </pc:sldChg>
      <pc:sldChg chg="modSp add">
        <pc:chgData name="Amy Doneen" userId="3cf40fa7-752e-417a-a77a-5d001f70783d" providerId="ADAL" clId="{DFA8A7FC-4948-41E6-B51D-F10952645A4D}" dt="2019-11-03T21:26:55.168" v="404" actId="1076"/>
        <pc:sldMkLst>
          <pc:docMk/>
          <pc:sldMk cId="659328088" sldId="272"/>
        </pc:sldMkLst>
        <pc:spChg chg="mod">
          <ac:chgData name="Amy Doneen" userId="3cf40fa7-752e-417a-a77a-5d001f70783d" providerId="ADAL" clId="{DFA8A7FC-4948-41E6-B51D-F10952645A4D}" dt="2019-11-03T21:21:19.147" v="375" actId="1076"/>
          <ac:spMkLst>
            <pc:docMk/>
            <pc:sldMk cId="659328088" sldId="272"/>
            <ac:spMk id="2" creationId="{4F0A053E-6F10-46DE-BB21-BFC769FE1BDE}"/>
          </ac:spMkLst>
        </pc:spChg>
        <pc:spChg chg="mod">
          <ac:chgData name="Amy Doneen" userId="3cf40fa7-752e-417a-a77a-5d001f70783d" providerId="ADAL" clId="{DFA8A7FC-4948-41E6-B51D-F10952645A4D}" dt="2019-11-03T21:26:55.168" v="404" actId="1076"/>
          <ac:spMkLst>
            <pc:docMk/>
            <pc:sldMk cId="659328088" sldId="272"/>
            <ac:spMk id="3" creationId="{527D6429-FAF4-4862-A56A-F37ED7ECA2CA}"/>
          </ac:spMkLst>
        </pc:spChg>
      </pc:sldChg>
      <pc:sldChg chg="modSp add">
        <pc:chgData name="Amy Doneen" userId="3cf40fa7-752e-417a-a77a-5d001f70783d" providerId="ADAL" clId="{DFA8A7FC-4948-41E6-B51D-F10952645A4D}" dt="2019-11-03T21:36:46.122" v="480" actId="1076"/>
        <pc:sldMkLst>
          <pc:docMk/>
          <pc:sldMk cId="562870901" sldId="273"/>
        </pc:sldMkLst>
        <pc:spChg chg="mod">
          <ac:chgData name="Amy Doneen" userId="3cf40fa7-752e-417a-a77a-5d001f70783d" providerId="ADAL" clId="{DFA8A7FC-4948-41E6-B51D-F10952645A4D}" dt="2019-11-03T21:34:33.621" v="444" actId="1076"/>
          <ac:spMkLst>
            <pc:docMk/>
            <pc:sldMk cId="562870901" sldId="273"/>
            <ac:spMk id="2" creationId="{4F0A053E-6F10-46DE-BB21-BFC769FE1BDE}"/>
          </ac:spMkLst>
        </pc:spChg>
        <pc:spChg chg="mod">
          <ac:chgData name="Amy Doneen" userId="3cf40fa7-752e-417a-a77a-5d001f70783d" providerId="ADAL" clId="{DFA8A7FC-4948-41E6-B51D-F10952645A4D}" dt="2019-11-03T21:36:46.122" v="480" actId="1076"/>
          <ac:spMkLst>
            <pc:docMk/>
            <pc:sldMk cId="562870901" sldId="273"/>
            <ac:spMk id="3" creationId="{527D6429-FAF4-4862-A56A-F37ED7ECA2CA}"/>
          </ac:spMkLst>
        </pc:spChg>
      </pc:sldChg>
      <pc:sldChg chg="modSp add">
        <pc:chgData name="Amy Doneen" userId="3cf40fa7-752e-417a-a77a-5d001f70783d" providerId="ADAL" clId="{DFA8A7FC-4948-41E6-B51D-F10952645A4D}" dt="2019-11-03T21:37:40.043" v="484" actId="1076"/>
        <pc:sldMkLst>
          <pc:docMk/>
          <pc:sldMk cId="2911598052" sldId="274"/>
        </pc:sldMkLst>
        <pc:spChg chg="mod">
          <ac:chgData name="Amy Doneen" userId="3cf40fa7-752e-417a-a77a-5d001f70783d" providerId="ADAL" clId="{DFA8A7FC-4948-41E6-B51D-F10952645A4D}" dt="2019-11-03T21:37:40.043" v="484" actId="1076"/>
          <ac:spMkLst>
            <pc:docMk/>
            <pc:sldMk cId="2911598052" sldId="274"/>
            <ac:spMk id="3" creationId="{527D6429-FAF4-4862-A56A-F37ED7ECA2CA}"/>
          </ac:spMkLst>
        </pc:spChg>
      </pc:sldChg>
      <pc:sldChg chg="modSp add">
        <pc:chgData name="Amy Doneen" userId="3cf40fa7-752e-417a-a77a-5d001f70783d" providerId="ADAL" clId="{DFA8A7FC-4948-41E6-B51D-F10952645A4D}" dt="2019-11-03T22:29:49.686" v="656" actId="20577"/>
        <pc:sldMkLst>
          <pc:docMk/>
          <pc:sldMk cId="2554961883" sldId="275"/>
        </pc:sldMkLst>
        <pc:spChg chg="mod">
          <ac:chgData name="Amy Doneen" userId="3cf40fa7-752e-417a-a77a-5d001f70783d" providerId="ADAL" clId="{DFA8A7FC-4948-41E6-B51D-F10952645A4D}" dt="2019-11-03T22:29:49.686" v="656" actId="20577"/>
          <ac:spMkLst>
            <pc:docMk/>
            <pc:sldMk cId="2554961883" sldId="275"/>
            <ac:spMk id="3" creationId="{527D6429-FAF4-4862-A56A-F37ED7ECA2CA}"/>
          </ac:spMkLst>
        </pc:spChg>
      </pc:sldChg>
      <pc:sldChg chg="modSp add">
        <pc:chgData name="Amy Doneen" userId="3cf40fa7-752e-417a-a77a-5d001f70783d" providerId="ADAL" clId="{DFA8A7FC-4948-41E6-B51D-F10952645A4D}" dt="2019-11-03T23:07:30.501" v="991" actId="20577"/>
        <pc:sldMkLst>
          <pc:docMk/>
          <pc:sldMk cId="529375600" sldId="276"/>
        </pc:sldMkLst>
        <pc:spChg chg="mod">
          <ac:chgData name="Amy Doneen" userId="3cf40fa7-752e-417a-a77a-5d001f70783d" providerId="ADAL" clId="{DFA8A7FC-4948-41E6-B51D-F10952645A4D}" dt="2019-11-03T23:07:30.501" v="991" actId="20577"/>
          <ac:spMkLst>
            <pc:docMk/>
            <pc:sldMk cId="529375600" sldId="276"/>
            <ac:spMk id="3" creationId="{F9D2DFD9-4B91-4D60-BEE8-4C279EE72EAE}"/>
          </ac:spMkLst>
        </pc:spChg>
      </pc:sldChg>
      <pc:sldChg chg="addSp modSp add">
        <pc:chgData name="Amy Doneen" userId="3cf40fa7-752e-417a-a77a-5d001f70783d" providerId="ADAL" clId="{DFA8A7FC-4948-41E6-B51D-F10952645A4D}" dt="2019-11-04T01:06:11.342" v="1774" actId="20577"/>
        <pc:sldMkLst>
          <pc:docMk/>
          <pc:sldMk cId="122045472" sldId="277"/>
        </pc:sldMkLst>
        <pc:spChg chg="mod">
          <ac:chgData name="Amy Doneen" userId="3cf40fa7-752e-417a-a77a-5d001f70783d" providerId="ADAL" clId="{DFA8A7FC-4948-41E6-B51D-F10952645A4D}" dt="2019-11-03T23:13:21.752" v="1045" actId="27636"/>
          <ac:spMkLst>
            <pc:docMk/>
            <pc:sldMk cId="122045472" sldId="277"/>
            <ac:spMk id="2" creationId="{E37BE14F-F0F9-4BEF-BA1C-8191F4CC3B2C}"/>
          </ac:spMkLst>
        </pc:spChg>
        <pc:spChg chg="mod">
          <ac:chgData name="Amy Doneen" userId="3cf40fa7-752e-417a-a77a-5d001f70783d" providerId="ADAL" clId="{DFA8A7FC-4948-41E6-B51D-F10952645A4D}" dt="2019-11-04T01:06:11.342" v="1774" actId="20577"/>
          <ac:spMkLst>
            <pc:docMk/>
            <pc:sldMk cId="122045472" sldId="277"/>
            <ac:spMk id="3" creationId="{EE4FDF3B-9672-4EF7-BCC1-2E316459D585}"/>
          </ac:spMkLst>
        </pc:spChg>
        <pc:spChg chg="add mod">
          <ac:chgData name="Amy Doneen" userId="3cf40fa7-752e-417a-a77a-5d001f70783d" providerId="ADAL" clId="{DFA8A7FC-4948-41E6-B51D-F10952645A4D}" dt="2019-11-03T23:19:06.919" v="1128" actId="207"/>
          <ac:spMkLst>
            <pc:docMk/>
            <pc:sldMk cId="122045472" sldId="277"/>
            <ac:spMk id="4" creationId="{8FD4B497-E940-4DDE-A733-BB014297C4FD}"/>
          </ac:spMkLst>
        </pc:spChg>
      </pc:sldChg>
      <pc:sldChg chg="addSp delSp modSp add">
        <pc:chgData name="Amy Doneen" userId="3cf40fa7-752e-417a-a77a-5d001f70783d" providerId="ADAL" clId="{DFA8A7FC-4948-41E6-B51D-F10952645A4D}" dt="2019-11-03T23:29:31.902" v="1135"/>
        <pc:sldMkLst>
          <pc:docMk/>
          <pc:sldMk cId="489334589" sldId="278"/>
        </pc:sldMkLst>
        <pc:spChg chg="del">
          <ac:chgData name="Amy Doneen" userId="3cf40fa7-752e-417a-a77a-5d001f70783d" providerId="ADAL" clId="{DFA8A7FC-4948-41E6-B51D-F10952645A4D}" dt="2019-11-03T23:29:31.902" v="1135"/>
          <ac:spMkLst>
            <pc:docMk/>
            <pc:sldMk cId="489334589" sldId="278"/>
            <ac:spMk id="3" creationId="{EE4FDF3B-9672-4EF7-BCC1-2E316459D585}"/>
          </ac:spMkLst>
        </pc:spChg>
        <pc:picChg chg="add mod">
          <ac:chgData name="Amy Doneen" userId="3cf40fa7-752e-417a-a77a-5d001f70783d" providerId="ADAL" clId="{DFA8A7FC-4948-41E6-B51D-F10952645A4D}" dt="2019-11-03T23:29:31.902" v="1135"/>
          <ac:picMkLst>
            <pc:docMk/>
            <pc:sldMk cId="489334589" sldId="278"/>
            <ac:picMk id="5" creationId="{1C435259-9A5E-4833-BE88-92519EF6837A}"/>
          </ac:picMkLst>
        </pc:picChg>
      </pc:sldChg>
      <pc:sldChg chg="addSp delSp modSp add">
        <pc:chgData name="Amy Doneen" userId="3cf40fa7-752e-417a-a77a-5d001f70783d" providerId="ADAL" clId="{DFA8A7FC-4948-41E6-B51D-F10952645A4D}" dt="2019-11-03T23:39:02.540" v="1195"/>
        <pc:sldMkLst>
          <pc:docMk/>
          <pc:sldMk cId="436713324" sldId="279"/>
        </pc:sldMkLst>
        <pc:spChg chg="del">
          <ac:chgData name="Amy Doneen" userId="3cf40fa7-752e-417a-a77a-5d001f70783d" providerId="ADAL" clId="{DFA8A7FC-4948-41E6-B51D-F10952645A4D}" dt="2019-11-03T23:39:02.540" v="1195"/>
          <ac:spMkLst>
            <pc:docMk/>
            <pc:sldMk cId="436713324" sldId="279"/>
            <ac:spMk id="3" creationId="{EE4FDF3B-9672-4EF7-BCC1-2E316459D585}"/>
          </ac:spMkLst>
        </pc:spChg>
        <pc:picChg chg="add mod">
          <ac:chgData name="Amy Doneen" userId="3cf40fa7-752e-417a-a77a-5d001f70783d" providerId="ADAL" clId="{DFA8A7FC-4948-41E6-B51D-F10952645A4D}" dt="2019-11-03T23:39:02.540" v="1195"/>
          <ac:picMkLst>
            <pc:docMk/>
            <pc:sldMk cId="436713324" sldId="279"/>
            <ac:picMk id="5" creationId="{3FFD905B-E4FF-4C59-BB01-46DB61B8BFBC}"/>
          </ac:picMkLst>
        </pc:picChg>
      </pc:sldChg>
      <pc:sldChg chg="modSp add ord">
        <pc:chgData name="Amy Doneen" userId="3cf40fa7-752e-417a-a77a-5d001f70783d" providerId="ADAL" clId="{DFA8A7FC-4948-41E6-B51D-F10952645A4D}" dt="2019-11-04T01:20:31.729" v="2225" actId="20577"/>
        <pc:sldMkLst>
          <pc:docMk/>
          <pc:sldMk cId="1985628348" sldId="280"/>
        </pc:sldMkLst>
        <pc:spChg chg="mod">
          <ac:chgData name="Amy Doneen" userId="3cf40fa7-752e-417a-a77a-5d001f70783d" providerId="ADAL" clId="{DFA8A7FC-4948-41E6-B51D-F10952645A4D}" dt="2019-11-04T01:20:31.729" v="2225" actId="20577"/>
          <ac:spMkLst>
            <pc:docMk/>
            <pc:sldMk cId="1985628348" sldId="280"/>
            <ac:spMk id="3" creationId="{EE4FDF3B-9672-4EF7-BCC1-2E316459D585}"/>
          </ac:spMkLst>
        </pc:spChg>
      </pc:sldChg>
      <pc:sldChg chg="addSp delSp modSp add">
        <pc:chgData name="Amy Doneen" userId="3cf40fa7-752e-417a-a77a-5d001f70783d" providerId="ADAL" clId="{DFA8A7FC-4948-41E6-B51D-F10952645A4D}" dt="2019-11-04T00:00:29.669" v="1258"/>
        <pc:sldMkLst>
          <pc:docMk/>
          <pc:sldMk cId="37077721" sldId="281"/>
        </pc:sldMkLst>
        <pc:spChg chg="del">
          <ac:chgData name="Amy Doneen" userId="3cf40fa7-752e-417a-a77a-5d001f70783d" providerId="ADAL" clId="{DFA8A7FC-4948-41E6-B51D-F10952645A4D}" dt="2019-11-04T00:00:29.669" v="1258"/>
          <ac:spMkLst>
            <pc:docMk/>
            <pc:sldMk cId="37077721" sldId="281"/>
            <ac:spMk id="3" creationId="{EE4FDF3B-9672-4EF7-BCC1-2E316459D585}"/>
          </ac:spMkLst>
        </pc:spChg>
        <pc:picChg chg="add mod">
          <ac:chgData name="Amy Doneen" userId="3cf40fa7-752e-417a-a77a-5d001f70783d" providerId="ADAL" clId="{DFA8A7FC-4948-41E6-B51D-F10952645A4D}" dt="2019-11-04T00:00:29.669" v="1258"/>
          <ac:picMkLst>
            <pc:docMk/>
            <pc:sldMk cId="37077721" sldId="281"/>
            <ac:picMk id="5" creationId="{011A73E7-8074-43B6-96C5-3E2D455FD246}"/>
          </ac:picMkLst>
        </pc:picChg>
      </pc:sldChg>
      <pc:sldChg chg="modSp add">
        <pc:chgData name="Amy Doneen" userId="3cf40fa7-752e-417a-a77a-5d001f70783d" providerId="ADAL" clId="{DFA8A7FC-4948-41E6-B51D-F10952645A4D}" dt="2019-11-04T01:09:48.329" v="1971" actId="27636"/>
        <pc:sldMkLst>
          <pc:docMk/>
          <pc:sldMk cId="565172915" sldId="282"/>
        </pc:sldMkLst>
        <pc:spChg chg="mod">
          <ac:chgData name="Amy Doneen" userId="3cf40fa7-752e-417a-a77a-5d001f70783d" providerId="ADAL" clId="{DFA8A7FC-4948-41E6-B51D-F10952645A4D}" dt="2019-11-04T01:09:48.329" v="1971" actId="27636"/>
          <ac:spMkLst>
            <pc:docMk/>
            <pc:sldMk cId="565172915" sldId="282"/>
            <ac:spMk id="3" creationId="{EE4FDF3B-9672-4EF7-BCC1-2E316459D585}"/>
          </ac:spMkLst>
        </pc:spChg>
      </pc:sldChg>
      <pc:sldChg chg="modSp add del">
        <pc:chgData name="Amy Doneen" userId="3cf40fa7-752e-417a-a77a-5d001f70783d" providerId="ADAL" clId="{DFA8A7FC-4948-41E6-B51D-F10952645A4D}" dt="2019-11-04T01:18:49.938" v="2142" actId="2696"/>
        <pc:sldMkLst>
          <pc:docMk/>
          <pc:sldMk cId="1405074056" sldId="283"/>
        </pc:sldMkLst>
        <pc:spChg chg="mod">
          <ac:chgData name="Amy Doneen" userId="3cf40fa7-752e-417a-a77a-5d001f70783d" providerId="ADAL" clId="{DFA8A7FC-4948-41E6-B51D-F10952645A4D}" dt="2019-11-04T00:17:10.561" v="1355" actId="6549"/>
          <ac:spMkLst>
            <pc:docMk/>
            <pc:sldMk cId="1405074056" sldId="283"/>
            <ac:spMk id="3" creationId="{EE4FDF3B-9672-4EF7-BCC1-2E316459D585}"/>
          </ac:spMkLst>
        </pc:spChg>
      </pc:sldChg>
      <pc:sldChg chg="modSp add ord">
        <pc:chgData name="Amy Doneen" userId="3cf40fa7-752e-417a-a77a-5d001f70783d" providerId="ADAL" clId="{DFA8A7FC-4948-41E6-B51D-F10952645A4D}" dt="2019-11-04T01:04:23.153" v="1660" actId="20577"/>
        <pc:sldMkLst>
          <pc:docMk/>
          <pc:sldMk cId="3568885558" sldId="284"/>
        </pc:sldMkLst>
        <pc:spChg chg="mod">
          <ac:chgData name="Amy Doneen" userId="3cf40fa7-752e-417a-a77a-5d001f70783d" providerId="ADAL" clId="{DFA8A7FC-4948-41E6-B51D-F10952645A4D}" dt="2019-11-04T01:04:23.153" v="1660" actId="20577"/>
          <ac:spMkLst>
            <pc:docMk/>
            <pc:sldMk cId="3568885558" sldId="284"/>
            <ac:spMk id="3" creationId="{EE4FDF3B-9672-4EF7-BCC1-2E316459D585}"/>
          </ac:spMkLst>
        </pc:spChg>
      </pc:sldChg>
      <pc:sldChg chg="modSp add">
        <pc:chgData name="Amy Doneen" userId="3cf40fa7-752e-417a-a77a-5d001f70783d" providerId="ADAL" clId="{DFA8A7FC-4948-41E6-B51D-F10952645A4D}" dt="2019-11-04T01:24:04.586" v="2763" actId="20577"/>
        <pc:sldMkLst>
          <pc:docMk/>
          <pc:sldMk cId="883086638" sldId="285"/>
        </pc:sldMkLst>
        <pc:spChg chg="mod">
          <ac:chgData name="Amy Doneen" userId="3cf40fa7-752e-417a-a77a-5d001f70783d" providerId="ADAL" clId="{DFA8A7FC-4948-41E6-B51D-F10952645A4D}" dt="2019-11-04T01:24:04.586" v="2763" actId="20577"/>
          <ac:spMkLst>
            <pc:docMk/>
            <pc:sldMk cId="883086638" sldId="285"/>
            <ac:spMk id="3" creationId="{EE4FDF3B-9672-4EF7-BCC1-2E316459D585}"/>
          </ac:spMkLst>
        </pc:spChg>
      </pc:sldChg>
      <pc:sldChg chg="modSp add">
        <pc:chgData name="Amy Doneen" userId="3cf40fa7-752e-417a-a77a-5d001f70783d" providerId="ADAL" clId="{DFA8A7FC-4948-41E6-B51D-F10952645A4D}" dt="2019-11-04T01:04:43.162" v="1668" actId="27636"/>
        <pc:sldMkLst>
          <pc:docMk/>
          <pc:sldMk cId="1368363865" sldId="286"/>
        </pc:sldMkLst>
        <pc:spChg chg="mod">
          <ac:chgData name="Amy Doneen" userId="3cf40fa7-752e-417a-a77a-5d001f70783d" providerId="ADAL" clId="{DFA8A7FC-4948-41E6-B51D-F10952645A4D}" dt="2019-11-04T01:04:43.162" v="1668" actId="27636"/>
          <ac:spMkLst>
            <pc:docMk/>
            <pc:sldMk cId="1368363865" sldId="286"/>
            <ac:spMk id="3" creationId="{EE4FDF3B-9672-4EF7-BCC1-2E316459D585}"/>
          </ac:spMkLst>
        </pc:spChg>
      </pc:sldChg>
      <pc:sldChg chg="modSp add">
        <pc:chgData name="Amy Doneen" userId="3cf40fa7-752e-417a-a77a-5d001f70783d" providerId="ADAL" clId="{DFA8A7FC-4948-41E6-B51D-F10952645A4D}" dt="2019-11-04T01:19:24.998" v="2151" actId="20577"/>
        <pc:sldMkLst>
          <pc:docMk/>
          <pc:sldMk cId="1906166636" sldId="287"/>
        </pc:sldMkLst>
        <pc:spChg chg="mod">
          <ac:chgData name="Amy Doneen" userId="3cf40fa7-752e-417a-a77a-5d001f70783d" providerId="ADAL" clId="{DFA8A7FC-4948-41E6-B51D-F10952645A4D}" dt="2019-11-04T01:19:24.998" v="2151" actId="20577"/>
          <ac:spMkLst>
            <pc:docMk/>
            <pc:sldMk cId="1906166636" sldId="287"/>
            <ac:spMk id="3" creationId="{EE4FDF3B-9672-4EF7-BCC1-2E316459D585}"/>
          </ac:spMkLst>
        </pc:spChg>
      </pc:sldChg>
      <pc:sldChg chg="add">
        <pc:chgData name="Amy Doneen" userId="3cf40fa7-752e-417a-a77a-5d001f70783d" providerId="ADAL" clId="{DFA8A7FC-4948-41E6-B51D-F10952645A4D}" dt="2019-11-04T01:26:43.464" v="2764"/>
        <pc:sldMkLst>
          <pc:docMk/>
          <pc:sldMk cId="1519531794" sldId="288"/>
        </pc:sldMkLst>
      </pc:sldChg>
      <pc:sldChg chg="addSp modSp add">
        <pc:chgData name="Amy Doneen" userId="3cf40fa7-752e-417a-a77a-5d001f70783d" providerId="ADAL" clId="{DFA8A7FC-4948-41E6-B51D-F10952645A4D}" dt="2019-11-04T01:51:34.031" v="3086" actId="20577"/>
        <pc:sldMkLst>
          <pc:docMk/>
          <pc:sldMk cId="4150612975" sldId="289"/>
        </pc:sldMkLst>
        <pc:spChg chg="mod">
          <ac:chgData name="Amy Doneen" userId="3cf40fa7-752e-417a-a77a-5d001f70783d" providerId="ADAL" clId="{DFA8A7FC-4948-41E6-B51D-F10952645A4D}" dt="2019-11-04T01:36:17.311" v="2811" actId="1076"/>
          <ac:spMkLst>
            <pc:docMk/>
            <pc:sldMk cId="4150612975" sldId="289"/>
            <ac:spMk id="2" creationId="{363BE8A9-8BF1-455D-9B46-1508DCCEE321}"/>
          </ac:spMkLst>
        </pc:spChg>
        <pc:spChg chg="mod">
          <ac:chgData name="Amy Doneen" userId="3cf40fa7-752e-417a-a77a-5d001f70783d" providerId="ADAL" clId="{DFA8A7FC-4948-41E6-B51D-F10952645A4D}" dt="2019-11-04T01:51:34.031" v="3086" actId="20577"/>
          <ac:spMkLst>
            <pc:docMk/>
            <pc:sldMk cId="4150612975" sldId="289"/>
            <ac:spMk id="3" creationId="{A83E78C2-BA07-44B6-823F-A4AA9B6410F3}"/>
          </ac:spMkLst>
        </pc:spChg>
        <pc:spChg chg="add mod">
          <ac:chgData name="Amy Doneen" userId="3cf40fa7-752e-417a-a77a-5d001f70783d" providerId="ADAL" clId="{DFA8A7FC-4948-41E6-B51D-F10952645A4D}" dt="2019-11-04T01:42:42.797" v="2895"/>
          <ac:spMkLst>
            <pc:docMk/>
            <pc:sldMk cId="4150612975" sldId="289"/>
            <ac:spMk id="4" creationId="{9337137D-E2CC-4A64-90D1-1F21AD3C03EC}"/>
          </ac:spMkLst>
        </pc:spChg>
      </pc:sldChg>
      <pc:sldChg chg="modSp add">
        <pc:chgData name="Amy Doneen" userId="3cf40fa7-752e-417a-a77a-5d001f70783d" providerId="ADAL" clId="{DFA8A7FC-4948-41E6-B51D-F10952645A4D}" dt="2019-11-04T01:52:02.586" v="3093" actId="20577"/>
        <pc:sldMkLst>
          <pc:docMk/>
          <pc:sldMk cId="1830249860" sldId="290"/>
        </pc:sldMkLst>
        <pc:spChg chg="mod">
          <ac:chgData name="Amy Doneen" userId="3cf40fa7-752e-417a-a77a-5d001f70783d" providerId="ADAL" clId="{DFA8A7FC-4948-41E6-B51D-F10952645A4D}" dt="2019-11-04T01:52:02.586" v="3093" actId="20577"/>
          <ac:spMkLst>
            <pc:docMk/>
            <pc:sldMk cId="1830249860" sldId="290"/>
            <ac:spMk id="3" creationId="{A83E78C2-BA07-44B6-823F-A4AA9B6410F3}"/>
          </ac:spMkLst>
        </pc:spChg>
      </pc:sldChg>
      <pc:sldChg chg="modSp add">
        <pc:chgData name="Amy Doneen" userId="3cf40fa7-752e-417a-a77a-5d001f70783d" providerId="ADAL" clId="{DFA8A7FC-4948-41E6-B51D-F10952645A4D}" dt="2019-11-04T01:53:41.289" v="3132" actId="15"/>
        <pc:sldMkLst>
          <pc:docMk/>
          <pc:sldMk cId="2892423400" sldId="291"/>
        </pc:sldMkLst>
        <pc:spChg chg="mod">
          <ac:chgData name="Amy Doneen" userId="3cf40fa7-752e-417a-a77a-5d001f70783d" providerId="ADAL" clId="{DFA8A7FC-4948-41E6-B51D-F10952645A4D}" dt="2019-11-04T01:53:41.289" v="3132" actId="15"/>
          <ac:spMkLst>
            <pc:docMk/>
            <pc:sldMk cId="2892423400" sldId="291"/>
            <ac:spMk id="3" creationId="{A83E78C2-BA07-44B6-823F-A4AA9B6410F3}"/>
          </ac:spMkLst>
        </pc:spChg>
      </pc:sldChg>
      <pc:sldChg chg="modSp add">
        <pc:chgData name="Amy Doneen" userId="3cf40fa7-752e-417a-a77a-5d001f70783d" providerId="ADAL" clId="{DFA8A7FC-4948-41E6-B51D-F10952645A4D}" dt="2019-11-04T01:59:06.712" v="3169" actId="6549"/>
        <pc:sldMkLst>
          <pc:docMk/>
          <pc:sldMk cId="2734941571" sldId="292"/>
        </pc:sldMkLst>
        <pc:spChg chg="mod">
          <ac:chgData name="Amy Doneen" userId="3cf40fa7-752e-417a-a77a-5d001f70783d" providerId="ADAL" clId="{DFA8A7FC-4948-41E6-B51D-F10952645A4D}" dt="2019-11-04T01:59:06.712" v="3169" actId="6549"/>
          <ac:spMkLst>
            <pc:docMk/>
            <pc:sldMk cId="2734941571" sldId="292"/>
            <ac:spMk id="3" creationId="{A83E78C2-BA07-44B6-823F-A4AA9B6410F3}"/>
          </ac:spMkLst>
        </pc:spChg>
      </pc:sldChg>
      <pc:sldChg chg="modSp add">
        <pc:chgData name="Amy Doneen" userId="3cf40fa7-752e-417a-a77a-5d001f70783d" providerId="ADAL" clId="{DFA8A7FC-4948-41E6-B51D-F10952645A4D}" dt="2019-11-04T02:00:29.426" v="3171" actId="27636"/>
        <pc:sldMkLst>
          <pc:docMk/>
          <pc:sldMk cId="2975002947" sldId="293"/>
        </pc:sldMkLst>
        <pc:spChg chg="mod">
          <ac:chgData name="Amy Doneen" userId="3cf40fa7-752e-417a-a77a-5d001f70783d" providerId="ADAL" clId="{DFA8A7FC-4948-41E6-B51D-F10952645A4D}" dt="2019-11-04T02:00:29.426" v="3171" actId="27636"/>
          <ac:spMkLst>
            <pc:docMk/>
            <pc:sldMk cId="2975002947" sldId="293"/>
            <ac:spMk id="3" creationId="{A83E78C2-BA07-44B6-823F-A4AA9B6410F3}"/>
          </ac:spMkLst>
        </pc:spChg>
      </pc:sldChg>
      <pc:sldChg chg="addSp delSp modSp add">
        <pc:chgData name="Amy Doneen" userId="3cf40fa7-752e-417a-a77a-5d001f70783d" providerId="ADAL" clId="{DFA8A7FC-4948-41E6-B51D-F10952645A4D}" dt="2019-11-04T02:01:17.695" v="3174"/>
        <pc:sldMkLst>
          <pc:docMk/>
          <pc:sldMk cId="866294602" sldId="294"/>
        </pc:sldMkLst>
        <pc:spChg chg="del">
          <ac:chgData name="Amy Doneen" userId="3cf40fa7-752e-417a-a77a-5d001f70783d" providerId="ADAL" clId="{DFA8A7FC-4948-41E6-B51D-F10952645A4D}" dt="2019-11-04T02:01:17.695" v="3174"/>
          <ac:spMkLst>
            <pc:docMk/>
            <pc:sldMk cId="866294602" sldId="294"/>
            <ac:spMk id="3" creationId="{A83E78C2-BA07-44B6-823F-A4AA9B6410F3}"/>
          </ac:spMkLst>
        </pc:spChg>
        <pc:picChg chg="add mod">
          <ac:chgData name="Amy Doneen" userId="3cf40fa7-752e-417a-a77a-5d001f70783d" providerId="ADAL" clId="{DFA8A7FC-4948-41E6-B51D-F10952645A4D}" dt="2019-11-04T02:01:17.695" v="3174"/>
          <ac:picMkLst>
            <pc:docMk/>
            <pc:sldMk cId="866294602" sldId="294"/>
            <ac:picMk id="5" creationId="{931327E5-BED9-43C4-B06D-93DA29C5F874}"/>
          </ac:picMkLst>
        </pc:picChg>
      </pc:sldChg>
      <pc:sldChg chg="addSp delSp modSp add">
        <pc:chgData name="Amy Doneen" userId="3cf40fa7-752e-417a-a77a-5d001f70783d" providerId="ADAL" clId="{DFA8A7FC-4948-41E6-B51D-F10952645A4D}" dt="2019-11-04T02:02:40.479" v="3175"/>
        <pc:sldMkLst>
          <pc:docMk/>
          <pc:sldMk cId="1395667433" sldId="295"/>
        </pc:sldMkLst>
        <pc:spChg chg="del">
          <ac:chgData name="Amy Doneen" userId="3cf40fa7-752e-417a-a77a-5d001f70783d" providerId="ADAL" clId="{DFA8A7FC-4948-41E6-B51D-F10952645A4D}" dt="2019-11-04T02:02:40.479" v="3175"/>
          <ac:spMkLst>
            <pc:docMk/>
            <pc:sldMk cId="1395667433" sldId="295"/>
            <ac:spMk id="3" creationId="{A83E78C2-BA07-44B6-823F-A4AA9B6410F3}"/>
          </ac:spMkLst>
        </pc:spChg>
        <pc:picChg chg="add mod">
          <ac:chgData name="Amy Doneen" userId="3cf40fa7-752e-417a-a77a-5d001f70783d" providerId="ADAL" clId="{DFA8A7FC-4948-41E6-B51D-F10952645A4D}" dt="2019-11-04T02:02:40.479" v="3175"/>
          <ac:picMkLst>
            <pc:docMk/>
            <pc:sldMk cId="1395667433" sldId="295"/>
            <ac:picMk id="5" creationId="{D8FE8812-B2C4-4643-9D6F-B58B0F7FDCAD}"/>
          </ac:picMkLst>
        </pc:picChg>
      </pc:sldChg>
      <pc:sldChg chg="addSp delSp modSp add">
        <pc:chgData name="Amy Doneen" userId="3cf40fa7-752e-417a-a77a-5d001f70783d" providerId="ADAL" clId="{DFA8A7FC-4948-41E6-B51D-F10952645A4D}" dt="2019-11-04T02:17:46.635" v="3264" actId="1076"/>
        <pc:sldMkLst>
          <pc:docMk/>
          <pc:sldMk cId="346945312" sldId="296"/>
        </pc:sldMkLst>
        <pc:spChg chg="del">
          <ac:chgData name="Amy Doneen" userId="3cf40fa7-752e-417a-a77a-5d001f70783d" providerId="ADAL" clId="{DFA8A7FC-4948-41E6-B51D-F10952645A4D}" dt="2019-11-04T02:13:19.807" v="3176"/>
          <ac:spMkLst>
            <pc:docMk/>
            <pc:sldMk cId="346945312" sldId="296"/>
            <ac:spMk id="3" creationId="{A83E78C2-BA07-44B6-823F-A4AA9B6410F3}"/>
          </ac:spMkLst>
        </pc:spChg>
        <pc:spChg chg="mod">
          <ac:chgData name="Amy Doneen" userId="3cf40fa7-752e-417a-a77a-5d001f70783d" providerId="ADAL" clId="{DFA8A7FC-4948-41E6-B51D-F10952645A4D}" dt="2019-11-04T02:13:28.332" v="3178" actId="1076"/>
          <ac:spMkLst>
            <pc:docMk/>
            <pc:sldMk cId="346945312" sldId="296"/>
            <ac:spMk id="4" creationId="{9337137D-E2CC-4A64-90D1-1F21AD3C03EC}"/>
          </ac:spMkLst>
        </pc:spChg>
        <pc:spChg chg="add mod">
          <ac:chgData name="Amy Doneen" userId="3cf40fa7-752e-417a-a77a-5d001f70783d" providerId="ADAL" clId="{DFA8A7FC-4948-41E6-B51D-F10952645A4D}" dt="2019-11-04T02:15:33.228" v="3191" actId="122"/>
          <ac:spMkLst>
            <pc:docMk/>
            <pc:sldMk cId="346945312" sldId="296"/>
            <ac:spMk id="6" creationId="{2581BA5D-1660-4922-9304-BB39C8C34A5C}"/>
          </ac:spMkLst>
        </pc:spChg>
        <pc:spChg chg="add mod">
          <ac:chgData name="Amy Doneen" userId="3cf40fa7-752e-417a-a77a-5d001f70783d" providerId="ADAL" clId="{DFA8A7FC-4948-41E6-B51D-F10952645A4D}" dt="2019-11-04T02:17:18.411" v="3230" actId="1076"/>
          <ac:spMkLst>
            <pc:docMk/>
            <pc:sldMk cId="346945312" sldId="296"/>
            <ac:spMk id="7" creationId="{6C01F521-E2F6-4F1B-AF6B-A5623B6CDAF6}"/>
          </ac:spMkLst>
        </pc:spChg>
        <pc:spChg chg="add mod">
          <ac:chgData name="Amy Doneen" userId="3cf40fa7-752e-417a-a77a-5d001f70783d" providerId="ADAL" clId="{DFA8A7FC-4948-41E6-B51D-F10952645A4D}" dt="2019-11-04T02:17:46.635" v="3264" actId="1076"/>
          <ac:spMkLst>
            <pc:docMk/>
            <pc:sldMk cId="346945312" sldId="296"/>
            <ac:spMk id="8" creationId="{255F468B-1BF7-428D-8791-A07290410849}"/>
          </ac:spMkLst>
        </pc:spChg>
        <pc:spChg chg="add mod">
          <ac:chgData name="Amy Doneen" userId="3cf40fa7-752e-417a-a77a-5d001f70783d" providerId="ADAL" clId="{DFA8A7FC-4948-41E6-B51D-F10952645A4D}" dt="2019-11-04T02:17:38.923" v="3261" actId="1076"/>
          <ac:spMkLst>
            <pc:docMk/>
            <pc:sldMk cId="346945312" sldId="296"/>
            <ac:spMk id="9" creationId="{D7FF5B21-5B73-4D1A-BD31-CDC2734445C8}"/>
          </ac:spMkLst>
        </pc:spChg>
        <pc:picChg chg="add mod">
          <ac:chgData name="Amy Doneen" userId="3cf40fa7-752e-417a-a77a-5d001f70783d" providerId="ADAL" clId="{DFA8A7FC-4948-41E6-B51D-F10952645A4D}" dt="2019-11-04T02:16:14.737" v="3199" actId="1076"/>
          <ac:picMkLst>
            <pc:docMk/>
            <pc:sldMk cId="346945312" sldId="296"/>
            <ac:picMk id="5" creationId="{4B0EACE6-FE82-4F26-AF3D-BFF362146CC9}"/>
          </ac:picMkLst>
        </pc:picChg>
      </pc:sldChg>
      <pc:sldChg chg="addSp delSp modSp add">
        <pc:chgData name="Amy Doneen" userId="3cf40fa7-752e-417a-a77a-5d001f70783d" providerId="ADAL" clId="{DFA8A7FC-4948-41E6-B51D-F10952645A4D}" dt="2019-11-04T02:32:28.413" v="3527" actId="1076"/>
        <pc:sldMkLst>
          <pc:docMk/>
          <pc:sldMk cId="1582485411" sldId="297"/>
        </pc:sldMkLst>
        <pc:spChg chg="del">
          <ac:chgData name="Amy Doneen" userId="3cf40fa7-752e-417a-a77a-5d001f70783d" providerId="ADAL" clId="{DFA8A7FC-4948-41E6-B51D-F10952645A4D}" dt="2019-11-04T02:19:41.074" v="3267"/>
          <ac:spMkLst>
            <pc:docMk/>
            <pc:sldMk cId="1582485411" sldId="297"/>
            <ac:spMk id="3" creationId="{A83E78C2-BA07-44B6-823F-A4AA9B6410F3}"/>
          </ac:spMkLst>
        </pc:spChg>
        <pc:spChg chg="mod">
          <ac:chgData name="Amy Doneen" userId="3cf40fa7-752e-417a-a77a-5d001f70783d" providerId="ADAL" clId="{DFA8A7FC-4948-41E6-B51D-F10952645A4D}" dt="2019-11-04T02:32:28.413" v="3527" actId="1076"/>
          <ac:spMkLst>
            <pc:docMk/>
            <pc:sldMk cId="1582485411" sldId="297"/>
            <ac:spMk id="4" creationId="{9337137D-E2CC-4A64-90D1-1F21AD3C03EC}"/>
          </ac:spMkLst>
        </pc:spChg>
        <pc:picChg chg="add mod">
          <ac:chgData name="Amy Doneen" userId="3cf40fa7-752e-417a-a77a-5d001f70783d" providerId="ADAL" clId="{DFA8A7FC-4948-41E6-B51D-F10952645A4D}" dt="2019-11-04T02:32:25.634" v="3526" actId="14100"/>
          <ac:picMkLst>
            <pc:docMk/>
            <pc:sldMk cId="1582485411" sldId="297"/>
            <ac:picMk id="5" creationId="{ED7494B5-895C-401F-8998-14457DB06678}"/>
          </ac:picMkLst>
        </pc:picChg>
      </pc:sldChg>
      <pc:sldChg chg="modSp add">
        <pc:chgData name="Amy Doneen" userId="3cf40fa7-752e-417a-a77a-5d001f70783d" providerId="ADAL" clId="{DFA8A7FC-4948-41E6-B51D-F10952645A4D}" dt="2019-11-04T02:29:56.176" v="3308" actId="20577"/>
        <pc:sldMkLst>
          <pc:docMk/>
          <pc:sldMk cId="3678116380" sldId="298"/>
        </pc:sldMkLst>
        <pc:spChg chg="mod">
          <ac:chgData name="Amy Doneen" userId="3cf40fa7-752e-417a-a77a-5d001f70783d" providerId="ADAL" clId="{DFA8A7FC-4948-41E6-B51D-F10952645A4D}" dt="2019-11-04T02:29:56.176" v="3308" actId="20577"/>
          <ac:spMkLst>
            <pc:docMk/>
            <pc:sldMk cId="3678116380" sldId="298"/>
            <ac:spMk id="3" creationId="{A83E78C2-BA07-44B6-823F-A4AA9B6410F3}"/>
          </ac:spMkLst>
        </pc:spChg>
      </pc:sldChg>
      <pc:sldChg chg="modSp add">
        <pc:chgData name="Amy Doneen" userId="3cf40fa7-752e-417a-a77a-5d001f70783d" providerId="ADAL" clId="{DFA8A7FC-4948-41E6-B51D-F10952645A4D}" dt="2019-11-04T02:46:20.270" v="4008" actId="27636"/>
        <pc:sldMkLst>
          <pc:docMk/>
          <pc:sldMk cId="1070673000" sldId="299"/>
        </pc:sldMkLst>
        <pc:spChg chg="mod">
          <ac:chgData name="Amy Doneen" userId="3cf40fa7-752e-417a-a77a-5d001f70783d" providerId="ADAL" clId="{DFA8A7FC-4948-41E6-B51D-F10952645A4D}" dt="2019-11-04T02:46:20.270" v="4008" actId="27636"/>
          <ac:spMkLst>
            <pc:docMk/>
            <pc:sldMk cId="1070673000" sldId="299"/>
            <ac:spMk id="3" creationId="{A83E78C2-BA07-44B6-823F-A4AA9B6410F3}"/>
          </ac:spMkLst>
        </pc:spChg>
      </pc:sldChg>
      <pc:sldChg chg="add">
        <pc:chgData name="Amy Doneen" userId="3cf40fa7-752e-417a-a77a-5d001f70783d" providerId="ADAL" clId="{DFA8A7FC-4948-41E6-B51D-F10952645A4D}" dt="2019-11-04T02:47:01.517" v="4009"/>
        <pc:sldMkLst>
          <pc:docMk/>
          <pc:sldMk cId="987582117" sldId="300"/>
        </pc:sldMkLst>
      </pc:sldChg>
    </pc:docChg>
  </pc:docChgLst>
  <pc:docChgLst>
    <pc:chgData name="Amy Doneen" userId="3cf40fa7-752e-417a-a77a-5d001f70783d" providerId="ADAL" clId="{4658502A-3D72-423E-A3F1-3F97527B57A7}"/>
    <pc:docChg chg="undo custSel addSld delSld modSld sldOrd">
      <pc:chgData name="Amy Doneen" userId="3cf40fa7-752e-417a-a77a-5d001f70783d" providerId="ADAL" clId="{4658502A-3D72-423E-A3F1-3F97527B57A7}" dt="2019-11-14T01:19:30.629" v="18740" actId="14100"/>
      <pc:docMkLst>
        <pc:docMk/>
      </pc:docMkLst>
      <pc:sldChg chg="addSp modSp modAnim">
        <pc:chgData name="Amy Doneen" userId="3cf40fa7-752e-417a-a77a-5d001f70783d" providerId="ADAL" clId="{4658502A-3D72-423E-A3F1-3F97527B57A7}" dt="2019-11-14T00:46:31.013" v="18606"/>
        <pc:sldMkLst>
          <pc:docMk/>
          <pc:sldMk cId="3354269195" sldId="260"/>
        </pc:sldMkLst>
        <pc:picChg chg="add mod">
          <ac:chgData name="Amy Doneen" userId="3cf40fa7-752e-417a-a77a-5d001f70783d" providerId="ADAL" clId="{4658502A-3D72-423E-A3F1-3F97527B57A7}" dt="2019-11-13T22:12:50.645" v="14217" actId="1076"/>
          <ac:picMkLst>
            <pc:docMk/>
            <pc:sldMk cId="3354269195" sldId="260"/>
            <ac:picMk id="5" creationId="{0FE0ED0E-95F6-4825-B20A-8ECB5E364F4A}"/>
          </ac:picMkLst>
        </pc:picChg>
      </pc:sldChg>
      <pc:sldChg chg="addSp modSp">
        <pc:chgData name="Amy Doneen" userId="3cf40fa7-752e-417a-a77a-5d001f70783d" providerId="ADAL" clId="{4658502A-3D72-423E-A3F1-3F97527B57A7}" dt="2019-11-13T22:13:03.514" v="14219" actId="1076"/>
        <pc:sldMkLst>
          <pc:docMk/>
          <pc:sldMk cId="2306400451" sldId="261"/>
        </pc:sldMkLst>
        <pc:picChg chg="add mod">
          <ac:chgData name="Amy Doneen" userId="3cf40fa7-752e-417a-a77a-5d001f70783d" providerId="ADAL" clId="{4658502A-3D72-423E-A3F1-3F97527B57A7}" dt="2019-11-13T22:13:03.514" v="14219" actId="1076"/>
          <ac:picMkLst>
            <pc:docMk/>
            <pc:sldMk cId="2306400451" sldId="261"/>
            <ac:picMk id="6" creationId="{132243CB-0DAA-4310-B5EB-901203DBD84F}"/>
          </ac:picMkLst>
        </pc:picChg>
      </pc:sldChg>
      <pc:sldChg chg="addSp">
        <pc:chgData name="Amy Doneen" userId="3cf40fa7-752e-417a-a77a-5d001f70783d" providerId="ADAL" clId="{4658502A-3D72-423E-A3F1-3F97527B57A7}" dt="2019-11-13T22:13:08.804" v="14220"/>
        <pc:sldMkLst>
          <pc:docMk/>
          <pc:sldMk cId="1419761763" sldId="262"/>
        </pc:sldMkLst>
        <pc:picChg chg="add">
          <ac:chgData name="Amy Doneen" userId="3cf40fa7-752e-417a-a77a-5d001f70783d" providerId="ADAL" clId="{4658502A-3D72-423E-A3F1-3F97527B57A7}" dt="2019-11-13T22:13:08.804" v="14220"/>
          <ac:picMkLst>
            <pc:docMk/>
            <pc:sldMk cId="1419761763" sldId="262"/>
            <ac:picMk id="7" creationId="{622EBFF4-7828-46C5-9086-55BF7CE3266F}"/>
          </ac:picMkLst>
        </pc:picChg>
      </pc:sldChg>
      <pc:sldChg chg="addSp modSp">
        <pc:chgData name="Amy Doneen" userId="3cf40fa7-752e-417a-a77a-5d001f70783d" providerId="ADAL" clId="{4658502A-3D72-423E-A3F1-3F97527B57A7}" dt="2019-11-13T22:13:35.364" v="14222" actId="1076"/>
        <pc:sldMkLst>
          <pc:docMk/>
          <pc:sldMk cId="3660200190" sldId="263"/>
        </pc:sldMkLst>
        <pc:picChg chg="add mod">
          <ac:chgData name="Amy Doneen" userId="3cf40fa7-752e-417a-a77a-5d001f70783d" providerId="ADAL" clId="{4658502A-3D72-423E-A3F1-3F97527B57A7}" dt="2019-11-13T22:13:35.364" v="14222" actId="1076"/>
          <ac:picMkLst>
            <pc:docMk/>
            <pc:sldMk cId="3660200190" sldId="263"/>
            <ac:picMk id="7" creationId="{C67779DB-786B-4542-A964-4AF68171ABBB}"/>
          </ac:picMkLst>
        </pc:picChg>
      </pc:sldChg>
      <pc:sldChg chg="addSp modSp modAnim">
        <pc:chgData name="Amy Doneen" userId="3cf40fa7-752e-417a-a77a-5d001f70783d" providerId="ADAL" clId="{4658502A-3D72-423E-A3F1-3F97527B57A7}" dt="2019-11-14T01:12:55.171" v="18730" actId="20577"/>
        <pc:sldMkLst>
          <pc:docMk/>
          <pc:sldMk cId="3307118273" sldId="264"/>
        </pc:sldMkLst>
        <pc:spChg chg="mod">
          <ac:chgData name="Amy Doneen" userId="3cf40fa7-752e-417a-a77a-5d001f70783d" providerId="ADAL" clId="{4658502A-3D72-423E-A3F1-3F97527B57A7}" dt="2019-11-13T17:27:23.003" v="8656" actId="1076"/>
          <ac:spMkLst>
            <pc:docMk/>
            <pc:sldMk cId="3307118273" sldId="264"/>
            <ac:spMk id="2" creationId="{CF8C7F15-3707-45AF-8948-23161F918330}"/>
          </ac:spMkLst>
        </pc:spChg>
        <pc:spChg chg="mod">
          <ac:chgData name="Amy Doneen" userId="3cf40fa7-752e-417a-a77a-5d001f70783d" providerId="ADAL" clId="{4658502A-3D72-423E-A3F1-3F97527B57A7}" dt="2019-11-14T01:12:55.171" v="18730" actId="20577"/>
          <ac:spMkLst>
            <pc:docMk/>
            <pc:sldMk cId="3307118273" sldId="264"/>
            <ac:spMk id="3" creationId="{06DA0057-B9CB-41EE-8FB4-D8CD3AECA24D}"/>
          </ac:spMkLst>
        </pc:spChg>
        <pc:picChg chg="add mod">
          <ac:chgData name="Amy Doneen" userId="3cf40fa7-752e-417a-a77a-5d001f70783d" providerId="ADAL" clId="{4658502A-3D72-423E-A3F1-3F97527B57A7}" dt="2019-11-13T22:13:47.897" v="14224" actId="1076"/>
          <ac:picMkLst>
            <pc:docMk/>
            <pc:sldMk cId="3307118273" sldId="264"/>
            <ac:picMk id="5" creationId="{152CA6AA-684C-493B-8504-3C04D5C67E07}"/>
          </ac:picMkLst>
        </pc:picChg>
      </pc:sldChg>
      <pc:sldChg chg="del">
        <pc:chgData name="Amy Doneen" userId="3cf40fa7-752e-417a-a77a-5d001f70783d" providerId="ADAL" clId="{4658502A-3D72-423E-A3F1-3F97527B57A7}" dt="2019-11-13T22:17:41.835" v="14226" actId="2696"/>
        <pc:sldMkLst>
          <pc:docMk/>
          <pc:sldMk cId="284948960" sldId="265"/>
        </pc:sldMkLst>
      </pc:sldChg>
      <pc:sldChg chg="addSp modSp modAnim">
        <pc:chgData name="Amy Doneen" userId="3cf40fa7-752e-417a-a77a-5d001f70783d" providerId="ADAL" clId="{4658502A-3D72-423E-A3F1-3F97527B57A7}" dt="2019-11-13T22:53:43.889" v="14468"/>
        <pc:sldMkLst>
          <pc:docMk/>
          <pc:sldMk cId="1740892793" sldId="266"/>
        </pc:sldMkLst>
        <pc:spChg chg="mod">
          <ac:chgData name="Amy Doneen" userId="3cf40fa7-752e-417a-a77a-5d001f70783d" providerId="ADAL" clId="{4658502A-3D72-423E-A3F1-3F97527B57A7}" dt="2019-11-13T17:35:03.289" v="8824" actId="255"/>
          <ac:spMkLst>
            <pc:docMk/>
            <pc:sldMk cId="1740892793" sldId="266"/>
            <ac:spMk id="4" creationId="{8066687C-A542-4279-82F9-1F8095456F69}"/>
          </ac:spMkLst>
        </pc:spChg>
        <pc:picChg chg="add mod">
          <ac:chgData name="Amy Doneen" userId="3cf40fa7-752e-417a-a77a-5d001f70783d" providerId="ADAL" clId="{4658502A-3D72-423E-A3F1-3F97527B57A7}" dt="2019-11-13T22:35:53.902" v="14288" actId="1076"/>
          <ac:picMkLst>
            <pc:docMk/>
            <pc:sldMk cId="1740892793" sldId="266"/>
            <ac:picMk id="5" creationId="{E6FE055D-62C1-45BE-992B-A7F03DC77E4D}"/>
          </ac:picMkLst>
        </pc:picChg>
      </pc:sldChg>
      <pc:sldChg chg="addSp modSp">
        <pc:chgData name="Amy Doneen" userId="3cf40fa7-752e-417a-a77a-5d001f70783d" providerId="ADAL" clId="{4658502A-3D72-423E-A3F1-3F97527B57A7}" dt="2019-11-13T22:57:25.837" v="14489" actId="113"/>
        <pc:sldMkLst>
          <pc:docMk/>
          <pc:sldMk cId="3511653556" sldId="267"/>
        </pc:sldMkLst>
        <pc:spChg chg="mod">
          <ac:chgData name="Amy Doneen" userId="3cf40fa7-752e-417a-a77a-5d001f70783d" providerId="ADAL" clId="{4658502A-3D72-423E-A3F1-3F97527B57A7}" dt="2019-11-13T22:57:25.837" v="14489" actId="113"/>
          <ac:spMkLst>
            <pc:docMk/>
            <pc:sldMk cId="3511653556" sldId="267"/>
            <ac:spMk id="3" creationId="{527D6429-FAF4-4862-A56A-F37ED7ECA2CA}"/>
          </ac:spMkLst>
        </pc:spChg>
        <pc:picChg chg="add mod">
          <ac:chgData name="Amy Doneen" userId="3cf40fa7-752e-417a-a77a-5d001f70783d" providerId="ADAL" clId="{4658502A-3D72-423E-A3F1-3F97527B57A7}" dt="2019-11-13T22:36:57.820" v="14302" actId="1076"/>
          <ac:picMkLst>
            <pc:docMk/>
            <pc:sldMk cId="3511653556" sldId="267"/>
            <ac:picMk id="5" creationId="{739B2C55-6E78-4BD3-BB4E-DAF445474755}"/>
          </ac:picMkLst>
        </pc:picChg>
      </pc:sldChg>
      <pc:sldChg chg="addSp modSp">
        <pc:chgData name="Amy Doneen" userId="3cf40fa7-752e-417a-a77a-5d001f70783d" providerId="ADAL" clId="{4658502A-3D72-423E-A3F1-3F97527B57A7}" dt="2019-11-13T22:37:05.975" v="14305" actId="1076"/>
        <pc:sldMkLst>
          <pc:docMk/>
          <pc:sldMk cId="2340653831" sldId="268"/>
        </pc:sldMkLst>
        <pc:picChg chg="add mod">
          <ac:chgData name="Amy Doneen" userId="3cf40fa7-752e-417a-a77a-5d001f70783d" providerId="ADAL" clId="{4658502A-3D72-423E-A3F1-3F97527B57A7}" dt="2019-11-13T22:37:05.975" v="14305" actId="1076"/>
          <ac:picMkLst>
            <pc:docMk/>
            <pc:sldMk cId="2340653831" sldId="268"/>
            <ac:picMk id="8" creationId="{AEB9BB71-9366-401F-9CA7-9908A0FC984A}"/>
          </ac:picMkLst>
        </pc:picChg>
      </pc:sldChg>
      <pc:sldChg chg="addSp modSp modAnim">
        <pc:chgData name="Amy Doneen" userId="3cf40fa7-752e-417a-a77a-5d001f70783d" providerId="ADAL" clId="{4658502A-3D72-423E-A3F1-3F97527B57A7}" dt="2019-11-13T22:59:25.357" v="14635"/>
        <pc:sldMkLst>
          <pc:docMk/>
          <pc:sldMk cId="3699160053" sldId="269"/>
        </pc:sldMkLst>
        <pc:spChg chg="mod">
          <ac:chgData name="Amy Doneen" userId="3cf40fa7-752e-417a-a77a-5d001f70783d" providerId="ADAL" clId="{4658502A-3D72-423E-A3F1-3F97527B57A7}" dt="2019-11-13T22:59:16.877" v="14631" actId="20577"/>
          <ac:spMkLst>
            <pc:docMk/>
            <pc:sldMk cId="3699160053" sldId="269"/>
            <ac:spMk id="3" creationId="{527D6429-FAF4-4862-A56A-F37ED7ECA2CA}"/>
          </ac:spMkLst>
        </pc:spChg>
        <pc:picChg chg="add mod">
          <ac:chgData name="Amy Doneen" userId="3cf40fa7-752e-417a-a77a-5d001f70783d" providerId="ADAL" clId="{4658502A-3D72-423E-A3F1-3F97527B57A7}" dt="2019-11-13T22:37:13.928" v="14308" actId="1076"/>
          <ac:picMkLst>
            <pc:docMk/>
            <pc:sldMk cId="3699160053" sldId="269"/>
            <ac:picMk id="5" creationId="{E1B678F4-A825-48AD-A5A4-A7FE80CA08B7}"/>
          </ac:picMkLst>
        </pc:picChg>
      </pc:sldChg>
      <pc:sldChg chg="addSp modSp modAnim">
        <pc:chgData name="Amy Doneen" userId="3cf40fa7-752e-417a-a77a-5d001f70783d" providerId="ADAL" clId="{4658502A-3D72-423E-A3F1-3F97527B57A7}" dt="2019-11-13T23:01:29.199" v="14752" actId="20577"/>
        <pc:sldMkLst>
          <pc:docMk/>
          <pc:sldMk cId="1771941342" sldId="270"/>
        </pc:sldMkLst>
        <pc:spChg chg="mod">
          <ac:chgData name="Amy Doneen" userId="3cf40fa7-752e-417a-a77a-5d001f70783d" providerId="ADAL" clId="{4658502A-3D72-423E-A3F1-3F97527B57A7}" dt="2019-11-13T23:01:29.199" v="14752" actId="20577"/>
          <ac:spMkLst>
            <pc:docMk/>
            <pc:sldMk cId="1771941342" sldId="270"/>
            <ac:spMk id="3" creationId="{527D6429-FAF4-4862-A56A-F37ED7ECA2CA}"/>
          </ac:spMkLst>
        </pc:spChg>
        <pc:picChg chg="add mod">
          <ac:chgData name="Amy Doneen" userId="3cf40fa7-752e-417a-a77a-5d001f70783d" providerId="ADAL" clId="{4658502A-3D72-423E-A3F1-3F97527B57A7}" dt="2019-11-13T22:37:29.220" v="14313" actId="14100"/>
          <ac:picMkLst>
            <pc:docMk/>
            <pc:sldMk cId="1771941342" sldId="270"/>
            <ac:picMk id="5" creationId="{63B0395E-5B36-4A62-BDF5-5F4C8A71DC1C}"/>
          </ac:picMkLst>
        </pc:picChg>
      </pc:sldChg>
      <pc:sldChg chg="addSp delSp modSp">
        <pc:chgData name="Amy Doneen" userId="3cf40fa7-752e-417a-a77a-5d001f70783d" providerId="ADAL" clId="{4658502A-3D72-423E-A3F1-3F97527B57A7}" dt="2019-11-13T23:05:04.951" v="14796" actId="1076"/>
        <pc:sldMkLst>
          <pc:docMk/>
          <pc:sldMk cId="1698062108" sldId="271"/>
        </pc:sldMkLst>
        <pc:spChg chg="mod">
          <ac:chgData name="Amy Doneen" userId="3cf40fa7-752e-417a-a77a-5d001f70783d" providerId="ADAL" clId="{4658502A-3D72-423E-A3F1-3F97527B57A7}" dt="2019-11-13T23:04:30.588" v="14787" actId="27636"/>
          <ac:spMkLst>
            <pc:docMk/>
            <pc:sldMk cId="1698062108" sldId="271"/>
            <ac:spMk id="3" creationId="{527D6429-FAF4-4862-A56A-F37ED7ECA2CA}"/>
          </ac:spMkLst>
        </pc:spChg>
        <pc:spChg chg="add del mod">
          <ac:chgData name="Amy Doneen" userId="3cf40fa7-752e-417a-a77a-5d001f70783d" providerId="ADAL" clId="{4658502A-3D72-423E-A3F1-3F97527B57A7}" dt="2019-11-13T23:05:02.514" v="14795"/>
          <ac:spMkLst>
            <pc:docMk/>
            <pc:sldMk cId="1698062108" sldId="271"/>
            <ac:spMk id="6" creationId="{CEBAD58A-0575-495B-A694-7C09EFE60D73}"/>
          </ac:spMkLst>
        </pc:spChg>
        <pc:picChg chg="add del mod">
          <ac:chgData name="Amy Doneen" userId="3cf40fa7-752e-417a-a77a-5d001f70783d" providerId="ADAL" clId="{4658502A-3D72-423E-A3F1-3F97527B57A7}" dt="2019-11-13T23:05:04.951" v="14796" actId="1076"/>
          <ac:picMkLst>
            <pc:docMk/>
            <pc:sldMk cId="1698062108" sldId="271"/>
            <ac:picMk id="5" creationId="{9F10D026-FAC5-4ABA-B772-986A12F0E1E9}"/>
          </ac:picMkLst>
        </pc:picChg>
      </pc:sldChg>
      <pc:sldChg chg="addSp modSp modAnim">
        <pc:chgData name="Amy Doneen" userId="3cf40fa7-752e-417a-a77a-5d001f70783d" providerId="ADAL" clId="{4658502A-3D72-423E-A3F1-3F97527B57A7}" dt="2019-11-13T22:54:14.693" v="14476"/>
        <pc:sldMkLst>
          <pc:docMk/>
          <pc:sldMk cId="659328088" sldId="272"/>
        </pc:sldMkLst>
        <pc:spChg chg="mod">
          <ac:chgData name="Amy Doneen" userId="3cf40fa7-752e-417a-a77a-5d001f70783d" providerId="ADAL" clId="{4658502A-3D72-423E-A3F1-3F97527B57A7}" dt="2019-11-13T17:56:04.609" v="9810" actId="115"/>
          <ac:spMkLst>
            <pc:docMk/>
            <pc:sldMk cId="659328088" sldId="272"/>
            <ac:spMk id="3" creationId="{527D6429-FAF4-4862-A56A-F37ED7ECA2CA}"/>
          </ac:spMkLst>
        </pc:spChg>
        <pc:spChg chg="mod">
          <ac:chgData name="Amy Doneen" userId="3cf40fa7-752e-417a-a77a-5d001f70783d" providerId="ADAL" clId="{4658502A-3D72-423E-A3F1-3F97527B57A7}" dt="2019-11-13T17:35:10.135" v="8825" actId="255"/>
          <ac:spMkLst>
            <pc:docMk/>
            <pc:sldMk cId="659328088" sldId="272"/>
            <ac:spMk id="4" creationId="{8066687C-A542-4279-82F9-1F8095456F69}"/>
          </ac:spMkLst>
        </pc:spChg>
        <pc:picChg chg="add mod">
          <ac:chgData name="Amy Doneen" userId="3cf40fa7-752e-417a-a77a-5d001f70783d" providerId="ADAL" clId="{4658502A-3D72-423E-A3F1-3F97527B57A7}" dt="2019-11-13T22:36:21.001" v="14293" actId="14100"/>
          <ac:picMkLst>
            <pc:docMk/>
            <pc:sldMk cId="659328088" sldId="272"/>
            <ac:picMk id="5" creationId="{49793F6C-566F-427E-925A-E640D84A84C4}"/>
          </ac:picMkLst>
        </pc:picChg>
      </pc:sldChg>
      <pc:sldChg chg="addSp modSp modAnim">
        <pc:chgData name="Amy Doneen" userId="3cf40fa7-752e-417a-a77a-5d001f70783d" providerId="ADAL" clId="{4658502A-3D72-423E-A3F1-3F97527B57A7}" dt="2019-11-13T22:54:33.820" v="14482"/>
        <pc:sldMkLst>
          <pc:docMk/>
          <pc:sldMk cId="562870901" sldId="273"/>
        </pc:sldMkLst>
        <pc:picChg chg="add mod">
          <ac:chgData name="Amy Doneen" userId="3cf40fa7-752e-417a-a77a-5d001f70783d" providerId="ADAL" clId="{4658502A-3D72-423E-A3F1-3F97527B57A7}" dt="2019-11-13T22:36:33.917" v="14296" actId="1076"/>
          <ac:picMkLst>
            <pc:docMk/>
            <pc:sldMk cId="562870901" sldId="273"/>
            <ac:picMk id="5" creationId="{CA265875-9470-4B25-A09D-2F3139F032EF}"/>
          </ac:picMkLst>
        </pc:picChg>
      </pc:sldChg>
      <pc:sldChg chg="addSp modSp modAnim">
        <pc:chgData name="Amy Doneen" userId="3cf40fa7-752e-417a-a77a-5d001f70783d" providerId="ADAL" clId="{4658502A-3D72-423E-A3F1-3F97527B57A7}" dt="2019-11-13T22:57:02.454" v="14488"/>
        <pc:sldMkLst>
          <pc:docMk/>
          <pc:sldMk cId="2911598052" sldId="274"/>
        </pc:sldMkLst>
        <pc:spChg chg="mod">
          <ac:chgData name="Amy Doneen" userId="3cf40fa7-752e-417a-a77a-5d001f70783d" providerId="ADAL" clId="{4658502A-3D72-423E-A3F1-3F97527B57A7}" dt="2019-11-13T17:56:59.898" v="9828" actId="20577"/>
          <ac:spMkLst>
            <pc:docMk/>
            <pc:sldMk cId="2911598052" sldId="274"/>
            <ac:spMk id="3" creationId="{527D6429-FAF4-4862-A56A-F37ED7ECA2CA}"/>
          </ac:spMkLst>
        </pc:spChg>
        <pc:picChg chg="add mod">
          <ac:chgData name="Amy Doneen" userId="3cf40fa7-752e-417a-a77a-5d001f70783d" providerId="ADAL" clId="{4658502A-3D72-423E-A3F1-3F97527B57A7}" dt="2019-11-13T22:36:44.475" v="14299" actId="1076"/>
          <ac:picMkLst>
            <pc:docMk/>
            <pc:sldMk cId="2911598052" sldId="274"/>
            <ac:picMk id="5" creationId="{B3BA40E6-77D5-42DA-86ED-F3EFE68FC47F}"/>
          </ac:picMkLst>
        </pc:picChg>
      </pc:sldChg>
      <pc:sldChg chg="addSp modSp modAnim">
        <pc:chgData name="Amy Doneen" userId="3cf40fa7-752e-417a-a77a-5d001f70783d" providerId="ADAL" clId="{4658502A-3D72-423E-A3F1-3F97527B57A7}" dt="2019-11-13T23:00:32.668" v="14723"/>
        <pc:sldMkLst>
          <pc:docMk/>
          <pc:sldMk cId="2554961883" sldId="275"/>
        </pc:sldMkLst>
        <pc:spChg chg="mod">
          <ac:chgData name="Amy Doneen" userId="3cf40fa7-752e-417a-a77a-5d001f70783d" providerId="ADAL" clId="{4658502A-3D72-423E-A3F1-3F97527B57A7}" dt="2019-11-13T23:00:14.498" v="14717" actId="20577"/>
          <ac:spMkLst>
            <pc:docMk/>
            <pc:sldMk cId="2554961883" sldId="275"/>
            <ac:spMk id="3" creationId="{527D6429-FAF4-4862-A56A-F37ED7ECA2CA}"/>
          </ac:spMkLst>
        </pc:spChg>
        <pc:picChg chg="add mod">
          <ac:chgData name="Amy Doneen" userId="3cf40fa7-752e-417a-a77a-5d001f70783d" providerId="ADAL" clId="{4658502A-3D72-423E-A3F1-3F97527B57A7}" dt="2019-11-13T22:37:22.587" v="14311" actId="1076"/>
          <ac:picMkLst>
            <pc:docMk/>
            <pc:sldMk cId="2554961883" sldId="275"/>
            <ac:picMk id="5" creationId="{177898B0-6313-49A8-985B-D230808B9BC8}"/>
          </ac:picMkLst>
        </pc:picChg>
      </pc:sldChg>
      <pc:sldChg chg="addSp modSp modAnim">
        <pc:chgData name="Amy Doneen" userId="3cf40fa7-752e-417a-a77a-5d001f70783d" providerId="ADAL" clId="{4658502A-3D72-423E-A3F1-3F97527B57A7}" dt="2019-11-14T00:56:08.965" v="18704" actId="20577"/>
        <pc:sldMkLst>
          <pc:docMk/>
          <pc:sldMk cId="529375600" sldId="276"/>
        </pc:sldMkLst>
        <pc:spChg chg="mod">
          <ac:chgData name="Amy Doneen" userId="3cf40fa7-752e-417a-a77a-5d001f70783d" providerId="ADAL" clId="{4658502A-3D72-423E-A3F1-3F97527B57A7}" dt="2019-11-13T16:03:44.400" v="6389" actId="6549"/>
          <ac:spMkLst>
            <pc:docMk/>
            <pc:sldMk cId="529375600" sldId="276"/>
            <ac:spMk id="2" creationId="{719E70D1-2BBA-4CA9-B4C4-DD2303A7EC4C}"/>
          </ac:spMkLst>
        </pc:spChg>
        <pc:spChg chg="mod">
          <ac:chgData name="Amy Doneen" userId="3cf40fa7-752e-417a-a77a-5d001f70783d" providerId="ADAL" clId="{4658502A-3D72-423E-A3F1-3F97527B57A7}" dt="2019-11-14T00:56:08.965" v="18704" actId="20577"/>
          <ac:spMkLst>
            <pc:docMk/>
            <pc:sldMk cId="529375600" sldId="276"/>
            <ac:spMk id="3" creationId="{F9D2DFD9-4B91-4D60-BEE8-4C279EE72EAE}"/>
          </ac:spMkLst>
        </pc:spChg>
        <pc:spChg chg="add mod">
          <ac:chgData name="Amy Doneen" userId="3cf40fa7-752e-417a-a77a-5d001f70783d" providerId="ADAL" clId="{4658502A-3D72-423E-A3F1-3F97527B57A7}" dt="2019-11-13T16:01:48.135" v="6153" actId="1076"/>
          <ac:spMkLst>
            <pc:docMk/>
            <pc:sldMk cId="529375600" sldId="276"/>
            <ac:spMk id="4" creationId="{0072FC2D-FEB8-4863-AE00-071FB9317CBE}"/>
          </ac:spMkLst>
        </pc:spChg>
      </pc:sldChg>
      <pc:sldChg chg="del">
        <pc:chgData name="Amy Doneen" userId="3cf40fa7-752e-417a-a77a-5d001f70783d" providerId="ADAL" clId="{4658502A-3D72-423E-A3F1-3F97527B57A7}" dt="2019-11-13T16:47:12.907" v="6678" actId="2696"/>
        <pc:sldMkLst>
          <pc:docMk/>
          <pc:sldMk cId="122045472" sldId="277"/>
        </pc:sldMkLst>
      </pc:sldChg>
      <pc:sldChg chg="addSp modSp add modAnim">
        <pc:chgData name="Amy Doneen" userId="3cf40fa7-752e-417a-a77a-5d001f70783d" providerId="ADAL" clId="{4658502A-3D72-423E-A3F1-3F97527B57A7}" dt="2019-11-13T22:51:08.231" v="14382"/>
        <pc:sldMkLst>
          <pc:docMk/>
          <pc:sldMk cId="2836110692" sldId="277"/>
        </pc:sldMkLst>
        <pc:spChg chg="mod">
          <ac:chgData name="Amy Doneen" userId="3cf40fa7-752e-417a-a77a-5d001f70783d" providerId="ADAL" clId="{4658502A-3D72-423E-A3F1-3F97527B57A7}" dt="2019-11-13T17:51:27.870" v="9666" actId="20577"/>
          <ac:spMkLst>
            <pc:docMk/>
            <pc:sldMk cId="2836110692" sldId="277"/>
            <ac:spMk id="3" creationId="{EE4FDF3B-9672-4EF7-BCC1-2E316459D585}"/>
          </ac:spMkLst>
        </pc:spChg>
        <pc:picChg chg="add mod">
          <ac:chgData name="Amy Doneen" userId="3cf40fa7-752e-417a-a77a-5d001f70783d" providerId="ADAL" clId="{4658502A-3D72-423E-A3F1-3F97527B57A7}" dt="2019-11-13T22:46:00.731" v="14353" actId="14100"/>
          <ac:picMkLst>
            <pc:docMk/>
            <pc:sldMk cId="2836110692" sldId="277"/>
            <ac:picMk id="5" creationId="{6BE561CF-29DF-4D64-9B86-BF90913B668C}"/>
          </ac:picMkLst>
        </pc:picChg>
      </pc:sldChg>
      <pc:sldChg chg="del">
        <pc:chgData name="Amy Doneen" userId="3cf40fa7-752e-417a-a77a-5d001f70783d" providerId="ADAL" clId="{4658502A-3D72-423E-A3F1-3F97527B57A7}" dt="2019-11-13T16:47:12.892" v="6677" actId="2696"/>
        <pc:sldMkLst>
          <pc:docMk/>
          <pc:sldMk cId="489334589" sldId="278"/>
        </pc:sldMkLst>
      </pc:sldChg>
      <pc:sldChg chg="add del">
        <pc:chgData name="Amy Doneen" userId="3cf40fa7-752e-417a-a77a-5d001f70783d" providerId="ADAL" clId="{4658502A-3D72-423E-A3F1-3F97527B57A7}" dt="2019-11-13T17:51:51.567" v="9667" actId="2696"/>
        <pc:sldMkLst>
          <pc:docMk/>
          <pc:sldMk cId="4075296398" sldId="278"/>
        </pc:sldMkLst>
      </pc:sldChg>
      <pc:sldChg chg="addSp modSp add">
        <pc:chgData name="Amy Doneen" userId="3cf40fa7-752e-417a-a77a-5d001f70783d" providerId="ADAL" clId="{4658502A-3D72-423E-A3F1-3F97527B57A7}" dt="2019-11-13T22:46:07.610" v="14355" actId="1076"/>
        <pc:sldMkLst>
          <pc:docMk/>
          <pc:sldMk cId="61670116" sldId="279"/>
        </pc:sldMkLst>
        <pc:picChg chg="add mod">
          <ac:chgData name="Amy Doneen" userId="3cf40fa7-752e-417a-a77a-5d001f70783d" providerId="ADAL" clId="{4658502A-3D72-423E-A3F1-3F97527B57A7}" dt="2019-11-13T22:46:07.610" v="14355" actId="1076"/>
          <ac:picMkLst>
            <pc:docMk/>
            <pc:sldMk cId="61670116" sldId="279"/>
            <ac:picMk id="6" creationId="{1E47F36D-6FEC-4470-BD7B-94BA34D954BD}"/>
          </ac:picMkLst>
        </pc:picChg>
      </pc:sldChg>
      <pc:sldChg chg="del">
        <pc:chgData name="Amy Doneen" userId="3cf40fa7-752e-417a-a77a-5d001f70783d" providerId="ADAL" clId="{4658502A-3D72-423E-A3F1-3F97527B57A7}" dt="2019-11-13T16:47:12.892" v="6676" actId="2696"/>
        <pc:sldMkLst>
          <pc:docMk/>
          <pc:sldMk cId="436713324" sldId="279"/>
        </pc:sldMkLst>
      </pc:sldChg>
      <pc:sldChg chg="add del">
        <pc:chgData name="Amy Doneen" userId="3cf40fa7-752e-417a-a77a-5d001f70783d" providerId="ADAL" clId="{4658502A-3D72-423E-A3F1-3F97527B57A7}" dt="2019-11-13T17:53:47.022" v="9671" actId="2696"/>
        <pc:sldMkLst>
          <pc:docMk/>
          <pc:sldMk cId="1816140029" sldId="280"/>
        </pc:sldMkLst>
      </pc:sldChg>
      <pc:sldChg chg="del">
        <pc:chgData name="Amy Doneen" userId="3cf40fa7-752e-417a-a77a-5d001f70783d" providerId="ADAL" clId="{4658502A-3D72-423E-A3F1-3F97527B57A7}" dt="2019-11-13T16:47:12.876" v="6673" actId="2696"/>
        <pc:sldMkLst>
          <pc:docMk/>
          <pc:sldMk cId="1985628348" sldId="280"/>
        </pc:sldMkLst>
      </pc:sldChg>
      <pc:sldChg chg="del">
        <pc:chgData name="Amy Doneen" userId="3cf40fa7-752e-417a-a77a-5d001f70783d" providerId="ADAL" clId="{4658502A-3D72-423E-A3F1-3F97527B57A7}" dt="2019-11-13T16:47:12.876" v="6675" actId="2696"/>
        <pc:sldMkLst>
          <pc:docMk/>
          <pc:sldMk cId="37077721" sldId="281"/>
        </pc:sldMkLst>
      </pc:sldChg>
      <pc:sldChg chg="addSp modSp add">
        <pc:chgData name="Amy Doneen" userId="3cf40fa7-752e-417a-a77a-5d001f70783d" providerId="ADAL" clId="{4658502A-3D72-423E-A3F1-3F97527B57A7}" dt="2019-11-13T22:46:13.260" v="14357" actId="1076"/>
        <pc:sldMkLst>
          <pc:docMk/>
          <pc:sldMk cId="3195885753" sldId="281"/>
        </pc:sldMkLst>
        <pc:picChg chg="mod">
          <ac:chgData name="Amy Doneen" userId="3cf40fa7-752e-417a-a77a-5d001f70783d" providerId="ADAL" clId="{4658502A-3D72-423E-A3F1-3F97527B57A7}" dt="2019-11-13T17:52:13.061" v="9668" actId="14100"/>
          <ac:picMkLst>
            <pc:docMk/>
            <pc:sldMk cId="3195885753" sldId="281"/>
            <ac:picMk id="5" creationId="{011A73E7-8074-43B6-96C5-3E2D455FD246}"/>
          </ac:picMkLst>
        </pc:picChg>
        <pc:picChg chg="add mod">
          <ac:chgData name="Amy Doneen" userId="3cf40fa7-752e-417a-a77a-5d001f70783d" providerId="ADAL" clId="{4658502A-3D72-423E-A3F1-3F97527B57A7}" dt="2019-11-13T22:46:13.260" v="14357" actId="1076"/>
          <ac:picMkLst>
            <pc:docMk/>
            <pc:sldMk cId="3195885753" sldId="281"/>
            <ac:picMk id="6" creationId="{D774B1EA-A9FA-44DA-9B9A-B19D43442FB7}"/>
          </ac:picMkLst>
        </pc:picChg>
      </pc:sldChg>
      <pc:sldChg chg="del">
        <pc:chgData name="Amy Doneen" userId="3cf40fa7-752e-417a-a77a-5d001f70783d" providerId="ADAL" clId="{4658502A-3D72-423E-A3F1-3F97527B57A7}" dt="2019-11-13T16:47:12.876" v="6674" actId="2696"/>
        <pc:sldMkLst>
          <pc:docMk/>
          <pc:sldMk cId="565172915" sldId="282"/>
        </pc:sldMkLst>
      </pc:sldChg>
      <pc:sldChg chg="addSp modSp add modAnim">
        <pc:chgData name="Amy Doneen" userId="3cf40fa7-752e-417a-a77a-5d001f70783d" providerId="ADAL" clId="{4658502A-3D72-423E-A3F1-3F97527B57A7}" dt="2019-11-13T22:51:37.407" v="14388"/>
        <pc:sldMkLst>
          <pc:docMk/>
          <pc:sldMk cId="3554042845" sldId="282"/>
        </pc:sldMkLst>
        <pc:spChg chg="mod">
          <ac:chgData name="Amy Doneen" userId="3cf40fa7-752e-417a-a77a-5d001f70783d" providerId="ADAL" clId="{4658502A-3D72-423E-A3F1-3F97527B57A7}" dt="2019-11-13T17:53:16.032" v="9670" actId="20577"/>
          <ac:spMkLst>
            <pc:docMk/>
            <pc:sldMk cId="3554042845" sldId="282"/>
            <ac:spMk id="3" creationId="{EE4FDF3B-9672-4EF7-BCC1-2E316459D585}"/>
          </ac:spMkLst>
        </pc:spChg>
        <pc:picChg chg="add mod">
          <ac:chgData name="Amy Doneen" userId="3cf40fa7-752e-417a-a77a-5d001f70783d" providerId="ADAL" clId="{4658502A-3D72-423E-A3F1-3F97527B57A7}" dt="2019-11-13T22:46:22.535" v="14360" actId="14100"/>
          <ac:picMkLst>
            <pc:docMk/>
            <pc:sldMk cId="3554042845" sldId="282"/>
            <ac:picMk id="5" creationId="{73BF52DD-D888-4E01-9C3B-D80D99F2AC23}"/>
          </ac:picMkLst>
        </pc:picChg>
      </pc:sldChg>
      <pc:sldChg chg="addSp modSp add">
        <pc:chgData name="Amy Doneen" userId="3cf40fa7-752e-417a-a77a-5d001f70783d" providerId="ADAL" clId="{4658502A-3D72-423E-A3F1-3F97527B57A7}" dt="2019-11-13T22:45:42.392" v="14349" actId="1076"/>
        <pc:sldMkLst>
          <pc:docMk/>
          <pc:sldMk cId="485561769" sldId="284"/>
        </pc:sldMkLst>
        <pc:spChg chg="mod">
          <ac:chgData name="Amy Doneen" userId="3cf40fa7-752e-417a-a77a-5d001f70783d" providerId="ADAL" clId="{4658502A-3D72-423E-A3F1-3F97527B57A7}" dt="2019-11-13T22:25:27.796" v="14269" actId="1076"/>
          <ac:spMkLst>
            <pc:docMk/>
            <pc:sldMk cId="485561769" sldId="284"/>
            <ac:spMk id="3" creationId="{EE4FDF3B-9672-4EF7-BCC1-2E316459D585}"/>
          </ac:spMkLst>
        </pc:spChg>
        <pc:picChg chg="add mod">
          <ac:chgData name="Amy Doneen" userId="3cf40fa7-752e-417a-a77a-5d001f70783d" providerId="ADAL" clId="{4658502A-3D72-423E-A3F1-3F97527B57A7}" dt="2019-11-13T22:45:42.392" v="14349" actId="1076"/>
          <ac:picMkLst>
            <pc:docMk/>
            <pc:sldMk cId="485561769" sldId="284"/>
            <ac:picMk id="5" creationId="{CF034A5B-DD21-4BE5-823C-D9EAEDDE76B5}"/>
          </ac:picMkLst>
        </pc:picChg>
      </pc:sldChg>
      <pc:sldChg chg="del">
        <pc:chgData name="Amy Doneen" userId="3cf40fa7-752e-417a-a77a-5d001f70783d" providerId="ADAL" clId="{4658502A-3D72-423E-A3F1-3F97527B57A7}" dt="2019-11-13T16:47:12.907" v="6680" actId="2696"/>
        <pc:sldMkLst>
          <pc:docMk/>
          <pc:sldMk cId="3568885558" sldId="284"/>
        </pc:sldMkLst>
      </pc:sldChg>
      <pc:sldChg chg="addSp modSp add modAnim">
        <pc:chgData name="Amy Doneen" userId="3cf40fa7-752e-417a-a77a-5d001f70783d" providerId="ADAL" clId="{4658502A-3D72-423E-A3F1-3F97527B57A7}" dt="2019-11-13T22:53:04.816" v="14462"/>
        <pc:sldMkLst>
          <pc:docMk/>
          <pc:sldMk cId="197190337" sldId="285"/>
        </pc:sldMkLst>
        <pc:spChg chg="mod">
          <ac:chgData name="Amy Doneen" userId="3cf40fa7-752e-417a-a77a-5d001f70783d" providerId="ADAL" clId="{4658502A-3D72-423E-A3F1-3F97527B57A7}" dt="2019-11-13T22:52:51.060" v="14458" actId="27636"/>
          <ac:spMkLst>
            <pc:docMk/>
            <pc:sldMk cId="197190337" sldId="285"/>
            <ac:spMk id="3" creationId="{EE4FDF3B-9672-4EF7-BCC1-2E316459D585}"/>
          </ac:spMkLst>
        </pc:spChg>
        <pc:picChg chg="add mod">
          <ac:chgData name="Amy Doneen" userId="3cf40fa7-752e-417a-a77a-5d001f70783d" providerId="ADAL" clId="{4658502A-3D72-423E-A3F1-3F97527B57A7}" dt="2019-11-13T22:46:33.369" v="14364" actId="1076"/>
          <ac:picMkLst>
            <pc:docMk/>
            <pc:sldMk cId="197190337" sldId="285"/>
            <ac:picMk id="5" creationId="{A2669586-B607-4559-8E41-2A6D7C3A4FF4}"/>
          </ac:picMkLst>
        </pc:picChg>
      </pc:sldChg>
      <pc:sldChg chg="del">
        <pc:chgData name="Amy Doneen" userId="3cf40fa7-752e-417a-a77a-5d001f70783d" providerId="ADAL" clId="{4658502A-3D72-423E-A3F1-3F97527B57A7}" dt="2019-11-13T16:47:12.861" v="6671" actId="2696"/>
        <pc:sldMkLst>
          <pc:docMk/>
          <pc:sldMk cId="883086638" sldId="285"/>
        </pc:sldMkLst>
      </pc:sldChg>
      <pc:sldChg chg="del">
        <pc:chgData name="Amy Doneen" userId="3cf40fa7-752e-417a-a77a-5d001f70783d" providerId="ADAL" clId="{4658502A-3D72-423E-A3F1-3F97527B57A7}" dt="2019-11-13T16:47:12.907" v="6679" actId="2696"/>
        <pc:sldMkLst>
          <pc:docMk/>
          <pc:sldMk cId="1368363865" sldId="286"/>
        </pc:sldMkLst>
      </pc:sldChg>
      <pc:sldChg chg="addSp modSp add modAnim">
        <pc:chgData name="Amy Doneen" userId="3cf40fa7-752e-417a-a77a-5d001f70783d" providerId="ADAL" clId="{4658502A-3D72-423E-A3F1-3F97527B57A7}" dt="2019-11-13T22:47:05.280" v="14370"/>
        <pc:sldMkLst>
          <pc:docMk/>
          <pc:sldMk cId="3585662794" sldId="286"/>
        </pc:sldMkLst>
        <pc:spChg chg="mod">
          <ac:chgData name="Amy Doneen" userId="3cf40fa7-752e-417a-a77a-5d001f70783d" providerId="ADAL" clId="{4658502A-3D72-423E-A3F1-3F97527B57A7}" dt="2019-11-13T17:49:59.429" v="9620" actId="255"/>
          <ac:spMkLst>
            <pc:docMk/>
            <pc:sldMk cId="3585662794" sldId="286"/>
            <ac:spMk id="3" creationId="{EE4FDF3B-9672-4EF7-BCC1-2E316459D585}"/>
          </ac:spMkLst>
        </pc:spChg>
        <pc:picChg chg="add">
          <ac:chgData name="Amy Doneen" userId="3cf40fa7-752e-417a-a77a-5d001f70783d" providerId="ADAL" clId="{4658502A-3D72-423E-A3F1-3F97527B57A7}" dt="2019-11-13T22:45:48.743" v="14350"/>
          <ac:picMkLst>
            <pc:docMk/>
            <pc:sldMk cId="3585662794" sldId="286"/>
            <ac:picMk id="5" creationId="{15EBB07E-F1B2-482F-9ED5-9FE2D1C1CD98}"/>
          </ac:picMkLst>
        </pc:picChg>
      </pc:sldChg>
      <pc:sldChg chg="del">
        <pc:chgData name="Amy Doneen" userId="3cf40fa7-752e-417a-a77a-5d001f70783d" providerId="ADAL" clId="{4658502A-3D72-423E-A3F1-3F97527B57A7}" dt="2019-11-13T16:47:12.861" v="6672" actId="2696"/>
        <pc:sldMkLst>
          <pc:docMk/>
          <pc:sldMk cId="1906166636" sldId="287"/>
        </pc:sldMkLst>
      </pc:sldChg>
      <pc:sldChg chg="addSp modSp add modAnim">
        <pc:chgData name="Amy Doneen" userId="3cf40fa7-752e-417a-a77a-5d001f70783d" providerId="ADAL" clId="{4658502A-3D72-423E-A3F1-3F97527B57A7}" dt="2019-11-14T00:52:18.729" v="18666" actId="255"/>
        <pc:sldMkLst>
          <pc:docMk/>
          <pc:sldMk cId="2353343502" sldId="287"/>
        </pc:sldMkLst>
        <pc:spChg chg="mod">
          <ac:chgData name="Amy Doneen" userId="3cf40fa7-752e-417a-a77a-5d001f70783d" providerId="ADAL" clId="{4658502A-3D72-423E-A3F1-3F97527B57A7}" dt="2019-11-14T00:52:18.729" v="18666" actId="255"/>
          <ac:spMkLst>
            <pc:docMk/>
            <pc:sldMk cId="2353343502" sldId="287"/>
            <ac:spMk id="3" creationId="{EE4FDF3B-9672-4EF7-BCC1-2E316459D585}"/>
          </ac:spMkLst>
        </pc:spChg>
        <pc:picChg chg="add mod">
          <ac:chgData name="Amy Doneen" userId="3cf40fa7-752e-417a-a77a-5d001f70783d" providerId="ADAL" clId="{4658502A-3D72-423E-A3F1-3F97527B57A7}" dt="2019-11-13T22:46:28.472" v="14362" actId="1076"/>
          <ac:picMkLst>
            <pc:docMk/>
            <pc:sldMk cId="2353343502" sldId="287"/>
            <ac:picMk id="5" creationId="{565B3EE1-C0DD-4D0D-997E-B1A756569B4A}"/>
          </ac:picMkLst>
        </pc:picChg>
      </pc:sldChg>
      <pc:sldChg chg="addSp delSp modSp">
        <pc:chgData name="Amy Doneen" userId="3cf40fa7-752e-417a-a77a-5d001f70783d" providerId="ADAL" clId="{4658502A-3D72-423E-A3F1-3F97527B57A7}" dt="2019-11-14T01:19:30.629" v="18740" actId="14100"/>
        <pc:sldMkLst>
          <pc:docMk/>
          <pc:sldMk cId="1519531794" sldId="288"/>
        </pc:sldMkLst>
        <pc:spChg chg="mod">
          <ac:chgData name="Amy Doneen" userId="3cf40fa7-752e-417a-a77a-5d001f70783d" providerId="ADAL" clId="{4658502A-3D72-423E-A3F1-3F97527B57A7}" dt="2019-11-13T23:24:46.638" v="15279" actId="20577"/>
          <ac:spMkLst>
            <pc:docMk/>
            <pc:sldMk cId="1519531794" sldId="288"/>
            <ac:spMk id="2" creationId="{DAD53A2D-CB4B-4F49-87E1-166CEFE1751C}"/>
          </ac:spMkLst>
        </pc:spChg>
        <pc:spChg chg="del">
          <ac:chgData name="Amy Doneen" userId="3cf40fa7-752e-417a-a77a-5d001f70783d" providerId="ADAL" clId="{4658502A-3D72-423E-A3F1-3F97527B57A7}" dt="2019-11-13T23:24:14.451" v="15187"/>
          <ac:spMkLst>
            <pc:docMk/>
            <pc:sldMk cId="1519531794" sldId="288"/>
            <ac:spMk id="3" creationId="{7A3936C3-3F40-41A3-9CD0-34EC472406BD}"/>
          </ac:spMkLst>
        </pc:spChg>
        <pc:picChg chg="add mod">
          <ac:chgData name="Amy Doneen" userId="3cf40fa7-752e-417a-a77a-5d001f70783d" providerId="ADAL" clId="{4658502A-3D72-423E-A3F1-3F97527B57A7}" dt="2019-11-14T01:19:20.779" v="18736" actId="1076"/>
          <ac:picMkLst>
            <pc:docMk/>
            <pc:sldMk cId="1519531794" sldId="288"/>
            <ac:picMk id="4" creationId="{864AE7E3-C610-4F66-8E70-095510FF391A}"/>
          </ac:picMkLst>
        </pc:picChg>
        <pc:picChg chg="add mod">
          <ac:chgData name="Amy Doneen" userId="3cf40fa7-752e-417a-a77a-5d001f70783d" providerId="ADAL" clId="{4658502A-3D72-423E-A3F1-3F97527B57A7}" dt="2019-11-14T01:19:30.629" v="18740" actId="14100"/>
          <ac:picMkLst>
            <pc:docMk/>
            <pc:sldMk cId="1519531794" sldId="288"/>
            <ac:picMk id="5" creationId="{B10C6025-BF18-4743-B4A2-F1CE6FE6A8FC}"/>
          </ac:picMkLst>
        </pc:picChg>
      </pc:sldChg>
      <pc:sldChg chg="modSp modAnim">
        <pc:chgData name="Amy Doneen" userId="3cf40fa7-752e-417a-a77a-5d001f70783d" providerId="ADAL" clId="{4658502A-3D72-423E-A3F1-3F97527B57A7}" dt="2019-11-13T18:57:02.925" v="13711"/>
        <pc:sldMkLst>
          <pc:docMk/>
          <pc:sldMk cId="4150612975" sldId="289"/>
        </pc:sldMkLst>
        <pc:spChg chg="mod">
          <ac:chgData name="Amy Doneen" userId="3cf40fa7-752e-417a-a77a-5d001f70783d" providerId="ADAL" clId="{4658502A-3D72-423E-A3F1-3F97527B57A7}" dt="2019-11-13T18:56:47.241" v="13707" actId="20577"/>
          <ac:spMkLst>
            <pc:docMk/>
            <pc:sldMk cId="4150612975" sldId="289"/>
            <ac:spMk id="3" creationId="{A83E78C2-BA07-44B6-823F-A4AA9B6410F3}"/>
          </ac:spMkLst>
        </pc:spChg>
      </pc:sldChg>
      <pc:sldChg chg="modSp">
        <pc:chgData name="Amy Doneen" userId="3cf40fa7-752e-417a-a77a-5d001f70783d" providerId="ADAL" clId="{4658502A-3D72-423E-A3F1-3F97527B57A7}" dt="2019-11-13T23:28:49.103" v="15390" actId="207"/>
        <pc:sldMkLst>
          <pc:docMk/>
          <pc:sldMk cId="1830249860" sldId="290"/>
        </pc:sldMkLst>
        <pc:spChg chg="mod">
          <ac:chgData name="Amy Doneen" userId="3cf40fa7-752e-417a-a77a-5d001f70783d" providerId="ADAL" clId="{4658502A-3D72-423E-A3F1-3F97527B57A7}" dt="2019-11-13T23:28:49.103" v="15390" actId="207"/>
          <ac:spMkLst>
            <pc:docMk/>
            <pc:sldMk cId="1830249860" sldId="290"/>
            <ac:spMk id="3" creationId="{A83E78C2-BA07-44B6-823F-A4AA9B6410F3}"/>
          </ac:spMkLst>
        </pc:spChg>
      </pc:sldChg>
      <pc:sldChg chg="modSp">
        <pc:chgData name="Amy Doneen" userId="3cf40fa7-752e-417a-a77a-5d001f70783d" providerId="ADAL" clId="{4658502A-3D72-423E-A3F1-3F97527B57A7}" dt="2019-11-13T23:35:39.711" v="15483" actId="20577"/>
        <pc:sldMkLst>
          <pc:docMk/>
          <pc:sldMk cId="2734941571" sldId="292"/>
        </pc:sldMkLst>
        <pc:spChg chg="mod">
          <ac:chgData name="Amy Doneen" userId="3cf40fa7-752e-417a-a77a-5d001f70783d" providerId="ADAL" clId="{4658502A-3D72-423E-A3F1-3F97527B57A7}" dt="2019-11-13T23:35:39.711" v="15483" actId="20577"/>
          <ac:spMkLst>
            <pc:docMk/>
            <pc:sldMk cId="2734941571" sldId="292"/>
            <ac:spMk id="3" creationId="{A83E78C2-BA07-44B6-823F-A4AA9B6410F3}"/>
          </ac:spMkLst>
        </pc:spChg>
      </pc:sldChg>
      <pc:sldChg chg="modSp del">
        <pc:chgData name="Amy Doneen" userId="3cf40fa7-752e-417a-a77a-5d001f70783d" providerId="ADAL" clId="{4658502A-3D72-423E-A3F1-3F97527B57A7}" dt="2019-11-13T17:15:44.070" v="7690" actId="2696"/>
        <pc:sldMkLst>
          <pc:docMk/>
          <pc:sldMk cId="2975002947" sldId="293"/>
        </pc:sldMkLst>
        <pc:spChg chg="mod">
          <ac:chgData name="Amy Doneen" userId="3cf40fa7-752e-417a-a77a-5d001f70783d" providerId="ADAL" clId="{4658502A-3D72-423E-A3F1-3F97527B57A7}" dt="2019-11-13T17:15:23.617" v="7689" actId="27636"/>
          <ac:spMkLst>
            <pc:docMk/>
            <pc:sldMk cId="2975002947" sldId="293"/>
            <ac:spMk id="3" creationId="{A83E78C2-BA07-44B6-823F-A4AA9B6410F3}"/>
          </ac:spMkLst>
        </pc:spChg>
      </pc:sldChg>
      <pc:sldChg chg="del">
        <pc:chgData name="Amy Doneen" userId="3cf40fa7-752e-417a-a77a-5d001f70783d" providerId="ADAL" clId="{4658502A-3D72-423E-A3F1-3F97527B57A7}" dt="2019-11-13T17:16:45.626" v="7691" actId="2696"/>
        <pc:sldMkLst>
          <pc:docMk/>
          <pc:sldMk cId="1395667433" sldId="295"/>
        </pc:sldMkLst>
      </pc:sldChg>
      <pc:sldChg chg="addSp modSp">
        <pc:chgData name="Amy Doneen" userId="3cf40fa7-752e-417a-a77a-5d001f70783d" providerId="ADAL" clId="{4658502A-3D72-423E-A3F1-3F97527B57A7}" dt="2019-11-13T23:38:23.831" v="15670" actId="20577"/>
        <pc:sldMkLst>
          <pc:docMk/>
          <pc:sldMk cId="1582485411" sldId="297"/>
        </pc:sldMkLst>
        <pc:spChg chg="add mod">
          <ac:chgData name="Amy Doneen" userId="3cf40fa7-752e-417a-a77a-5d001f70783d" providerId="ADAL" clId="{4658502A-3D72-423E-A3F1-3F97527B57A7}" dt="2019-11-13T23:38:23.831" v="15670" actId="20577"/>
          <ac:spMkLst>
            <pc:docMk/>
            <pc:sldMk cId="1582485411" sldId="297"/>
            <ac:spMk id="3" creationId="{F248E3F8-883A-4A12-B90F-77010E83332C}"/>
          </ac:spMkLst>
        </pc:spChg>
        <pc:picChg chg="mod">
          <ac:chgData name="Amy Doneen" userId="3cf40fa7-752e-417a-a77a-5d001f70783d" providerId="ADAL" clId="{4658502A-3D72-423E-A3F1-3F97527B57A7}" dt="2019-11-13T17:16:56.914" v="7693" actId="14100"/>
          <ac:picMkLst>
            <pc:docMk/>
            <pc:sldMk cId="1582485411" sldId="297"/>
            <ac:picMk id="5" creationId="{ED7494B5-895C-401F-8998-14457DB06678}"/>
          </ac:picMkLst>
        </pc:picChg>
      </pc:sldChg>
      <pc:sldChg chg="del">
        <pc:chgData name="Amy Doneen" userId="3cf40fa7-752e-417a-a77a-5d001f70783d" providerId="ADAL" clId="{4658502A-3D72-423E-A3F1-3F97527B57A7}" dt="2019-11-13T17:19:14.426" v="7912" actId="2696"/>
        <pc:sldMkLst>
          <pc:docMk/>
          <pc:sldMk cId="3678116380" sldId="298"/>
        </pc:sldMkLst>
      </pc:sldChg>
      <pc:sldChg chg="modSp modAnim">
        <pc:chgData name="Amy Doneen" userId="3cf40fa7-752e-417a-a77a-5d001f70783d" providerId="ADAL" clId="{4658502A-3D72-423E-A3F1-3F97527B57A7}" dt="2019-11-13T21:52:55.670" v="14047" actId="20577"/>
        <pc:sldMkLst>
          <pc:docMk/>
          <pc:sldMk cId="1070673000" sldId="299"/>
        </pc:sldMkLst>
        <pc:spChg chg="mod">
          <ac:chgData name="Amy Doneen" userId="3cf40fa7-752e-417a-a77a-5d001f70783d" providerId="ADAL" clId="{4658502A-3D72-423E-A3F1-3F97527B57A7}" dt="2019-11-13T21:52:55.670" v="14047" actId="20577"/>
          <ac:spMkLst>
            <pc:docMk/>
            <pc:sldMk cId="1070673000" sldId="299"/>
            <ac:spMk id="3" creationId="{A83E78C2-BA07-44B6-823F-A4AA9B6410F3}"/>
          </ac:spMkLst>
        </pc:spChg>
      </pc:sldChg>
      <pc:sldChg chg="addSp delSp modSp">
        <pc:chgData name="Amy Doneen" userId="3cf40fa7-752e-417a-a77a-5d001f70783d" providerId="ADAL" clId="{4658502A-3D72-423E-A3F1-3F97527B57A7}" dt="2019-11-14T01:04:08.030" v="18711" actId="6549"/>
        <pc:sldMkLst>
          <pc:docMk/>
          <pc:sldMk cId="987582117" sldId="300"/>
        </pc:sldMkLst>
        <pc:spChg chg="mod">
          <ac:chgData name="Amy Doneen" userId="3cf40fa7-752e-417a-a77a-5d001f70783d" providerId="ADAL" clId="{4658502A-3D72-423E-A3F1-3F97527B57A7}" dt="2019-11-13T23:53:38.740" v="16382" actId="120"/>
          <ac:spMkLst>
            <pc:docMk/>
            <pc:sldMk cId="987582117" sldId="300"/>
            <ac:spMk id="2" creationId="{67EF26C1-C4F3-4767-B36C-2203A4ECFB27}"/>
          </ac:spMkLst>
        </pc:spChg>
        <pc:spChg chg="del">
          <ac:chgData name="Amy Doneen" userId="3cf40fa7-752e-417a-a77a-5d001f70783d" providerId="ADAL" clId="{4658502A-3D72-423E-A3F1-3F97527B57A7}" dt="2019-11-13T23:39:20.699" v="15671" actId="931"/>
          <ac:spMkLst>
            <pc:docMk/>
            <pc:sldMk cId="987582117" sldId="300"/>
            <ac:spMk id="3" creationId="{635C368F-9306-4F2A-BB0B-A0FCC3A5CD33}"/>
          </ac:spMkLst>
        </pc:spChg>
        <pc:spChg chg="add del mod">
          <ac:chgData name="Amy Doneen" userId="3cf40fa7-752e-417a-a77a-5d001f70783d" providerId="ADAL" clId="{4658502A-3D72-423E-A3F1-3F97527B57A7}" dt="2019-11-13T23:39:31.079" v="15677"/>
          <ac:spMkLst>
            <pc:docMk/>
            <pc:sldMk cId="987582117" sldId="300"/>
            <ac:spMk id="6" creationId="{874117E5-77FE-463A-A004-80614CDD8679}"/>
          </ac:spMkLst>
        </pc:spChg>
        <pc:spChg chg="add mod">
          <ac:chgData name="Amy Doneen" userId="3cf40fa7-752e-417a-a77a-5d001f70783d" providerId="ADAL" clId="{4658502A-3D72-423E-A3F1-3F97527B57A7}" dt="2019-11-14T01:04:08.030" v="18711" actId="6549"/>
          <ac:spMkLst>
            <pc:docMk/>
            <pc:sldMk cId="987582117" sldId="300"/>
            <ac:spMk id="7" creationId="{9CA66154-382A-4E26-9703-068F2FC5C69E}"/>
          </ac:spMkLst>
        </pc:spChg>
        <pc:spChg chg="add del mod">
          <ac:chgData name="Amy Doneen" userId="3cf40fa7-752e-417a-a77a-5d001f70783d" providerId="ADAL" clId="{4658502A-3D72-423E-A3F1-3F97527B57A7}" dt="2019-11-13T23:52:18.930" v="16370"/>
          <ac:spMkLst>
            <pc:docMk/>
            <pc:sldMk cId="987582117" sldId="300"/>
            <ac:spMk id="9" creationId="{58FA344A-F095-46DC-A255-31622AD79EB0}"/>
          </ac:spMkLst>
        </pc:spChg>
        <pc:picChg chg="add del mod">
          <ac:chgData name="Amy Doneen" userId="3cf40fa7-752e-417a-a77a-5d001f70783d" providerId="ADAL" clId="{4658502A-3D72-423E-A3F1-3F97527B57A7}" dt="2019-11-13T23:52:10.535" v="16367"/>
          <ac:picMkLst>
            <pc:docMk/>
            <pc:sldMk cId="987582117" sldId="300"/>
            <ac:picMk id="5" creationId="{8CBE5FD5-649E-4F0F-A020-7DB121EFB1E0}"/>
          </ac:picMkLst>
        </pc:picChg>
        <pc:picChg chg="add mod">
          <ac:chgData name="Amy Doneen" userId="3cf40fa7-752e-417a-a77a-5d001f70783d" providerId="ADAL" clId="{4658502A-3D72-423E-A3F1-3F97527B57A7}" dt="2019-11-14T01:04:03.600" v="18710" actId="14100"/>
          <ac:picMkLst>
            <pc:docMk/>
            <pc:sldMk cId="987582117" sldId="300"/>
            <ac:picMk id="8" creationId="{07213252-46E0-4421-B64A-1780036BC939}"/>
          </ac:picMkLst>
        </pc:picChg>
        <pc:picChg chg="add mod">
          <ac:chgData name="Amy Doneen" userId="3cf40fa7-752e-417a-a77a-5d001f70783d" providerId="ADAL" clId="{4658502A-3D72-423E-A3F1-3F97527B57A7}" dt="2019-11-14T01:03:59.882" v="18708" actId="1076"/>
          <ac:picMkLst>
            <pc:docMk/>
            <pc:sldMk cId="987582117" sldId="300"/>
            <ac:picMk id="11" creationId="{89EC2DAE-07E9-45DA-84E5-F02469E7992F}"/>
          </ac:picMkLst>
        </pc:picChg>
      </pc:sldChg>
      <pc:sldChg chg="add del">
        <pc:chgData name="Amy Doneen" userId="3cf40fa7-752e-417a-a77a-5d001f70783d" providerId="ADAL" clId="{4658502A-3D72-423E-A3F1-3F97527B57A7}" dt="2019-11-14T00:35:18.161" v="18268" actId="2696"/>
        <pc:sldMkLst>
          <pc:docMk/>
          <pc:sldMk cId="1325741462" sldId="301"/>
        </pc:sldMkLst>
      </pc:sldChg>
      <pc:sldChg chg="addSp modSp add del">
        <pc:chgData name="Amy Doneen" userId="3cf40fa7-752e-417a-a77a-5d001f70783d" providerId="ADAL" clId="{4658502A-3D72-423E-A3F1-3F97527B57A7}" dt="2019-11-13T16:49:15.553" v="6694" actId="2696"/>
        <pc:sldMkLst>
          <pc:docMk/>
          <pc:sldMk cId="4271513304" sldId="301"/>
        </pc:sldMkLst>
        <pc:spChg chg="mod">
          <ac:chgData name="Amy Doneen" userId="3cf40fa7-752e-417a-a77a-5d001f70783d" providerId="ADAL" clId="{4658502A-3D72-423E-A3F1-3F97527B57A7}" dt="2019-11-05T03:39:39.563" v="181" actId="255"/>
          <ac:spMkLst>
            <pc:docMk/>
            <pc:sldMk cId="4271513304" sldId="301"/>
            <ac:spMk id="2" creationId="{55947035-0B81-4CC0-B55E-2957501196ED}"/>
          </ac:spMkLst>
        </pc:spChg>
        <pc:spChg chg="mod">
          <ac:chgData name="Amy Doneen" userId="3cf40fa7-752e-417a-a77a-5d001f70783d" providerId="ADAL" clId="{4658502A-3D72-423E-A3F1-3F97527B57A7}" dt="2019-11-05T03:39:43.615" v="182" actId="14100"/>
          <ac:spMkLst>
            <pc:docMk/>
            <pc:sldMk cId="4271513304" sldId="301"/>
            <ac:spMk id="3" creationId="{D7CE670C-9A8B-4261-9532-66EEE5B568EA}"/>
          </ac:spMkLst>
        </pc:spChg>
        <pc:spChg chg="add mod">
          <ac:chgData name="Amy Doneen" userId="3cf40fa7-752e-417a-a77a-5d001f70783d" providerId="ADAL" clId="{4658502A-3D72-423E-A3F1-3F97527B57A7}" dt="2019-11-05T03:39:11.858" v="118" actId="1076"/>
          <ac:spMkLst>
            <pc:docMk/>
            <pc:sldMk cId="4271513304" sldId="301"/>
            <ac:spMk id="4" creationId="{9B2B1203-AF20-426F-ADA4-D6E45E8C8268}"/>
          </ac:spMkLst>
        </pc:spChg>
      </pc:sldChg>
      <pc:sldChg chg="add del">
        <pc:chgData name="Amy Doneen" userId="3cf40fa7-752e-417a-a77a-5d001f70783d" providerId="ADAL" clId="{4658502A-3D72-423E-A3F1-3F97527B57A7}" dt="2019-11-13T16:49:15.537" v="6693" actId="2696"/>
        <pc:sldMkLst>
          <pc:docMk/>
          <pc:sldMk cId="854470195" sldId="302"/>
        </pc:sldMkLst>
      </pc:sldChg>
      <pc:sldChg chg="add del">
        <pc:chgData name="Amy Doneen" userId="3cf40fa7-752e-417a-a77a-5d001f70783d" providerId="ADAL" clId="{4658502A-3D72-423E-A3F1-3F97527B57A7}" dt="2019-11-14T00:35:18.146" v="18267" actId="2696"/>
        <pc:sldMkLst>
          <pc:docMk/>
          <pc:sldMk cId="3810371520" sldId="302"/>
        </pc:sldMkLst>
      </pc:sldChg>
      <pc:sldChg chg="add del">
        <pc:chgData name="Amy Doneen" userId="3cf40fa7-752e-417a-a77a-5d001f70783d" providerId="ADAL" clId="{4658502A-3D72-423E-A3F1-3F97527B57A7}" dt="2019-11-14T00:35:18.130" v="18266" actId="2696"/>
        <pc:sldMkLst>
          <pc:docMk/>
          <pc:sldMk cId="680909933" sldId="303"/>
        </pc:sldMkLst>
      </pc:sldChg>
      <pc:sldChg chg="modSp add del">
        <pc:chgData name="Amy Doneen" userId="3cf40fa7-752e-417a-a77a-5d001f70783d" providerId="ADAL" clId="{4658502A-3D72-423E-A3F1-3F97527B57A7}" dt="2019-11-13T16:49:15.521" v="6692" actId="2696"/>
        <pc:sldMkLst>
          <pc:docMk/>
          <pc:sldMk cId="2653862819" sldId="303"/>
        </pc:sldMkLst>
        <pc:spChg chg="mod">
          <ac:chgData name="Amy Doneen" userId="3cf40fa7-752e-417a-a77a-5d001f70783d" providerId="ADAL" clId="{4658502A-3D72-423E-A3F1-3F97527B57A7}" dt="2019-11-05T03:42:27.638" v="189" actId="27636"/>
          <ac:spMkLst>
            <pc:docMk/>
            <pc:sldMk cId="2653862819" sldId="303"/>
            <ac:spMk id="3" creationId="{D7CE670C-9A8B-4261-9532-66EEE5B568EA}"/>
          </ac:spMkLst>
        </pc:spChg>
      </pc:sldChg>
      <pc:sldChg chg="add del">
        <pc:chgData name="Amy Doneen" userId="3cf40fa7-752e-417a-a77a-5d001f70783d" providerId="ADAL" clId="{4658502A-3D72-423E-A3F1-3F97527B57A7}" dt="2019-11-14T00:35:18.113" v="18265" actId="2696"/>
        <pc:sldMkLst>
          <pc:docMk/>
          <pc:sldMk cId="1478504059" sldId="304"/>
        </pc:sldMkLst>
      </pc:sldChg>
      <pc:sldChg chg="add del">
        <pc:chgData name="Amy Doneen" userId="3cf40fa7-752e-417a-a77a-5d001f70783d" providerId="ADAL" clId="{4658502A-3D72-423E-A3F1-3F97527B57A7}" dt="2019-11-13T16:49:15.521" v="6691" actId="2696"/>
        <pc:sldMkLst>
          <pc:docMk/>
          <pc:sldMk cId="1501005861" sldId="304"/>
        </pc:sldMkLst>
      </pc:sldChg>
      <pc:sldChg chg="add del">
        <pc:chgData name="Amy Doneen" userId="3cf40fa7-752e-417a-a77a-5d001f70783d" providerId="ADAL" clId="{4658502A-3D72-423E-A3F1-3F97527B57A7}" dt="2019-11-14T00:35:18.097" v="18264" actId="2696"/>
        <pc:sldMkLst>
          <pc:docMk/>
          <pc:sldMk cId="741542504" sldId="305"/>
        </pc:sldMkLst>
      </pc:sldChg>
      <pc:sldChg chg="add del">
        <pc:chgData name="Amy Doneen" userId="3cf40fa7-752e-417a-a77a-5d001f70783d" providerId="ADAL" clId="{4658502A-3D72-423E-A3F1-3F97527B57A7}" dt="2019-11-13T16:49:15.521" v="6690" actId="2696"/>
        <pc:sldMkLst>
          <pc:docMk/>
          <pc:sldMk cId="907769559" sldId="305"/>
        </pc:sldMkLst>
      </pc:sldChg>
      <pc:sldChg chg="add del">
        <pc:chgData name="Amy Doneen" userId="3cf40fa7-752e-417a-a77a-5d001f70783d" providerId="ADAL" clId="{4658502A-3D72-423E-A3F1-3F97527B57A7}" dt="2019-11-13T16:49:15.506" v="6689" actId="2696"/>
        <pc:sldMkLst>
          <pc:docMk/>
          <pc:sldMk cId="838894019" sldId="306"/>
        </pc:sldMkLst>
      </pc:sldChg>
      <pc:sldChg chg="add del">
        <pc:chgData name="Amy Doneen" userId="3cf40fa7-752e-417a-a77a-5d001f70783d" providerId="ADAL" clId="{4658502A-3D72-423E-A3F1-3F97527B57A7}" dt="2019-11-14T00:35:18.082" v="18263" actId="2696"/>
        <pc:sldMkLst>
          <pc:docMk/>
          <pc:sldMk cId="2237563726" sldId="306"/>
        </pc:sldMkLst>
      </pc:sldChg>
      <pc:sldChg chg="addSp modSp add del">
        <pc:chgData name="Amy Doneen" userId="3cf40fa7-752e-417a-a77a-5d001f70783d" providerId="ADAL" clId="{4658502A-3D72-423E-A3F1-3F97527B57A7}" dt="2019-11-13T16:47:58.759" v="6685" actId="2696"/>
        <pc:sldMkLst>
          <pc:docMk/>
          <pc:sldMk cId="1759683517" sldId="307"/>
        </pc:sldMkLst>
        <pc:spChg chg="mod">
          <ac:chgData name="Amy Doneen" userId="3cf40fa7-752e-417a-a77a-5d001f70783d" providerId="ADAL" clId="{4658502A-3D72-423E-A3F1-3F97527B57A7}" dt="2019-11-05T03:50:19.322" v="381" actId="14100"/>
          <ac:spMkLst>
            <pc:docMk/>
            <pc:sldMk cId="1759683517" sldId="307"/>
            <ac:spMk id="2" creationId="{553286ED-77CF-4B16-A903-78997DA51C00}"/>
          </ac:spMkLst>
        </pc:spChg>
        <pc:spChg chg="mod">
          <ac:chgData name="Amy Doneen" userId="3cf40fa7-752e-417a-a77a-5d001f70783d" providerId="ADAL" clId="{4658502A-3D72-423E-A3F1-3F97527B57A7}" dt="2019-11-05T04:05:10.765" v="581" actId="20577"/>
          <ac:spMkLst>
            <pc:docMk/>
            <pc:sldMk cId="1759683517" sldId="307"/>
            <ac:spMk id="3" creationId="{153E120B-6210-45DC-A312-8ED4EB369D38}"/>
          </ac:spMkLst>
        </pc:spChg>
        <pc:spChg chg="add mod">
          <ac:chgData name="Amy Doneen" userId="3cf40fa7-752e-417a-a77a-5d001f70783d" providerId="ADAL" clId="{4658502A-3D72-423E-A3F1-3F97527B57A7}" dt="2019-11-05T03:50:51.315" v="388" actId="6549"/>
          <ac:spMkLst>
            <pc:docMk/>
            <pc:sldMk cId="1759683517" sldId="307"/>
            <ac:spMk id="4" creationId="{B4E569B2-F0BC-4825-8FF8-7848DA5F8C8B}"/>
          </ac:spMkLst>
        </pc:spChg>
        <pc:picChg chg="add mod">
          <ac:chgData name="Amy Doneen" userId="3cf40fa7-752e-417a-a77a-5d001f70783d" providerId="ADAL" clId="{4658502A-3D72-423E-A3F1-3F97527B57A7}" dt="2019-11-05T04:07:33.571" v="607" actId="1076"/>
          <ac:picMkLst>
            <pc:docMk/>
            <pc:sldMk cId="1759683517" sldId="307"/>
            <ac:picMk id="5" creationId="{E269F634-3AAB-4F77-A4A3-369E84831096}"/>
          </ac:picMkLst>
        </pc:picChg>
      </pc:sldChg>
      <pc:sldChg chg="modSp add del">
        <pc:chgData name="Amy Doneen" userId="3cf40fa7-752e-417a-a77a-5d001f70783d" providerId="ADAL" clId="{4658502A-3D72-423E-A3F1-3F97527B57A7}" dt="2019-11-13T17:33:12.045" v="8787" actId="2696"/>
        <pc:sldMkLst>
          <pc:docMk/>
          <pc:sldMk cId="3417241579" sldId="307"/>
        </pc:sldMkLst>
        <pc:spChg chg="mod">
          <ac:chgData name="Amy Doneen" userId="3cf40fa7-752e-417a-a77a-5d001f70783d" providerId="ADAL" clId="{4658502A-3D72-423E-A3F1-3F97527B57A7}" dt="2019-11-13T17:31:35.907" v="8700" actId="207"/>
          <ac:spMkLst>
            <pc:docMk/>
            <pc:sldMk cId="3417241579" sldId="307"/>
            <ac:spMk id="4" creationId="{B4E569B2-F0BC-4825-8FF8-7848DA5F8C8B}"/>
          </ac:spMkLst>
        </pc:spChg>
      </pc:sldChg>
      <pc:sldChg chg="add">
        <pc:chgData name="Amy Doneen" userId="3cf40fa7-752e-417a-a77a-5d001f70783d" providerId="ADAL" clId="{4658502A-3D72-423E-A3F1-3F97527B57A7}" dt="2019-11-13T17:33:17.264" v="8788"/>
        <pc:sldMkLst>
          <pc:docMk/>
          <pc:sldMk cId="3979175887" sldId="307"/>
        </pc:sldMkLst>
      </pc:sldChg>
      <pc:sldChg chg="add del">
        <pc:chgData name="Amy Doneen" userId="3cf40fa7-752e-417a-a77a-5d001f70783d" providerId="ADAL" clId="{4658502A-3D72-423E-A3F1-3F97527B57A7}" dt="2019-11-13T17:33:12.029" v="8784" actId="2696"/>
        <pc:sldMkLst>
          <pc:docMk/>
          <pc:sldMk cId="105541224" sldId="308"/>
        </pc:sldMkLst>
      </pc:sldChg>
      <pc:sldChg chg="modSp add del">
        <pc:chgData name="Amy Doneen" userId="3cf40fa7-752e-417a-a77a-5d001f70783d" providerId="ADAL" clId="{4658502A-3D72-423E-A3F1-3F97527B57A7}" dt="2019-11-13T16:47:58.743" v="6683" actId="2696"/>
        <pc:sldMkLst>
          <pc:docMk/>
          <pc:sldMk cId="1657188847" sldId="308"/>
        </pc:sldMkLst>
        <pc:spChg chg="mod">
          <ac:chgData name="Amy Doneen" userId="3cf40fa7-752e-417a-a77a-5d001f70783d" providerId="ADAL" clId="{4658502A-3D72-423E-A3F1-3F97527B57A7}" dt="2019-11-05T04:12:54.100" v="1142" actId="20577"/>
          <ac:spMkLst>
            <pc:docMk/>
            <pc:sldMk cId="1657188847" sldId="308"/>
            <ac:spMk id="3" creationId="{153E120B-6210-45DC-A312-8ED4EB369D38}"/>
          </ac:spMkLst>
        </pc:spChg>
      </pc:sldChg>
      <pc:sldChg chg="modSp add">
        <pc:chgData name="Amy Doneen" userId="3cf40fa7-752e-417a-a77a-5d001f70783d" providerId="ADAL" clId="{4658502A-3D72-423E-A3F1-3F97527B57A7}" dt="2019-11-13T22:40:02.593" v="14344" actId="20577"/>
        <pc:sldMkLst>
          <pc:docMk/>
          <pc:sldMk cId="3960768251" sldId="308"/>
        </pc:sldMkLst>
        <pc:spChg chg="mod">
          <ac:chgData name="Amy Doneen" userId="3cf40fa7-752e-417a-a77a-5d001f70783d" providerId="ADAL" clId="{4658502A-3D72-423E-A3F1-3F97527B57A7}" dt="2019-11-13T22:40:02.593" v="14344" actId="20577"/>
          <ac:spMkLst>
            <pc:docMk/>
            <pc:sldMk cId="3960768251" sldId="308"/>
            <ac:spMk id="3" creationId="{153E120B-6210-45DC-A312-8ED4EB369D38}"/>
          </ac:spMkLst>
        </pc:spChg>
      </pc:sldChg>
      <pc:sldChg chg="add del">
        <pc:chgData name="Amy Doneen" userId="3cf40fa7-752e-417a-a77a-5d001f70783d" providerId="ADAL" clId="{4658502A-3D72-423E-A3F1-3F97527B57A7}" dt="2019-11-05T04:13:01.992" v="1143" actId="2696"/>
        <pc:sldMkLst>
          <pc:docMk/>
          <pc:sldMk cId="4188511593" sldId="309"/>
        </pc:sldMkLst>
      </pc:sldChg>
      <pc:sldChg chg="addSp modSp add del">
        <pc:chgData name="Amy Doneen" userId="3cf40fa7-752e-417a-a77a-5d001f70783d" providerId="ADAL" clId="{4658502A-3D72-423E-A3F1-3F97527B57A7}" dt="2019-11-13T16:47:58.743" v="6684" actId="2696"/>
        <pc:sldMkLst>
          <pc:docMk/>
          <pc:sldMk cId="661075606" sldId="310"/>
        </pc:sldMkLst>
        <pc:spChg chg="mod">
          <ac:chgData name="Amy Doneen" userId="3cf40fa7-752e-417a-a77a-5d001f70783d" providerId="ADAL" clId="{4658502A-3D72-423E-A3F1-3F97527B57A7}" dt="2019-11-05T04:08:59.627" v="633" actId="20577"/>
          <ac:spMkLst>
            <pc:docMk/>
            <pc:sldMk cId="661075606" sldId="310"/>
            <ac:spMk id="3" creationId="{153E120B-6210-45DC-A312-8ED4EB369D38}"/>
          </ac:spMkLst>
        </pc:spChg>
        <pc:picChg chg="add mod">
          <ac:chgData name="Amy Doneen" userId="3cf40fa7-752e-417a-a77a-5d001f70783d" providerId="ADAL" clId="{4658502A-3D72-423E-A3F1-3F97527B57A7}" dt="2019-11-05T04:09:06.381" v="634" actId="1076"/>
          <ac:picMkLst>
            <pc:docMk/>
            <pc:sldMk cId="661075606" sldId="310"/>
            <ac:picMk id="5" creationId="{FA795EC4-557E-4E41-AC14-A3BF2D9345C6}"/>
          </ac:picMkLst>
        </pc:picChg>
      </pc:sldChg>
      <pc:sldChg chg="add">
        <pc:chgData name="Amy Doneen" userId="3cf40fa7-752e-417a-a77a-5d001f70783d" providerId="ADAL" clId="{4658502A-3D72-423E-A3F1-3F97527B57A7}" dt="2019-11-13T17:33:17.264" v="8788"/>
        <pc:sldMkLst>
          <pc:docMk/>
          <pc:sldMk cId="1090400922" sldId="310"/>
        </pc:sldMkLst>
      </pc:sldChg>
      <pc:sldChg chg="modSp add del">
        <pc:chgData name="Amy Doneen" userId="3cf40fa7-752e-417a-a77a-5d001f70783d" providerId="ADAL" clId="{4658502A-3D72-423E-A3F1-3F97527B57A7}" dt="2019-11-13T17:33:12.045" v="8786" actId="2696"/>
        <pc:sldMkLst>
          <pc:docMk/>
          <pc:sldMk cId="1465139884" sldId="310"/>
        </pc:sldMkLst>
        <pc:spChg chg="mod">
          <ac:chgData name="Amy Doneen" userId="3cf40fa7-752e-417a-a77a-5d001f70783d" providerId="ADAL" clId="{4658502A-3D72-423E-A3F1-3F97527B57A7}" dt="2019-11-13T17:31:42.044" v="8701" actId="207"/>
          <ac:spMkLst>
            <pc:docMk/>
            <pc:sldMk cId="1465139884" sldId="310"/>
            <ac:spMk id="4" creationId="{B4E569B2-F0BC-4825-8FF8-7848DA5F8C8B}"/>
          </ac:spMkLst>
        </pc:spChg>
      </pc:sldChg>
      <pc:sldChg chg="add del">
        <pc:chgData name="Amy Doneen" userId="3cf40fa7-752e-417a-a77a-5d001f70783d" providerId="ADAL" clId="{4658502A-3D72-423E-A3F1-3F97527B57A7}" dt="2019-11-14T00:35:18.066" v="18262" actId="2696"/>
        <pc:sldMkLst>
          <pc:docMk/>
          <pc:sldMk cId="1935143270" sldId="311"/>
        </pc:sldMkLst>
      </pc:sldChg>
      <pc:sldChg chg="add del">
        <pc:chgData name="Amy Doneen" userId="3cf40fa7-752e-417a-a77a-5d001f70783d" providerId="ADAL" clId="{4658502A-3D72-423E-A3F1-3F97527B57A7}" dt="2019-11-13T16:49:15.506" v="6688" actId="2696"/>
        <pc:sldMkLst>
          <pc:docMk/>
          <pc:sldMk cId="3091211203" sldId="311"/>
        </pc:sldMkLst>
      </pc:sldChg>
      <pc:sldChg chg="addSp modSp add">
        <pc:chgData name="Amy Doneen" userId="3cf40fa7-752e-417a-a77a-5d001f70783d" providerId="ADAL" clId="{4658502A-3D72-423E-A3F1-3F97527B57A7}" dt="2019-11-13T23:49:12.538" v="15918" actId="20577"/>
        <pc:sldMkLst>
          <pc:docMk/>
          <pc:sldMk cId="1571559243" sldId="312"/>
        </pc:sldMkLst>
        <pc:spChg chg="mod">
          <ac:chgData name="Amy Doneen" userId="3cf40fa7-752e-417a-a77a-5d001f70783d" providerId="ADAL" clId="{4658502A-3D72-423E-A3F1-3F97527B57A7}" dt="2019-11-05T04:35:34.531" v="1376" actId="1076"/>
          <ac:spMkLst>
            <pc:docMk/>
            <pc:sldMk cId="1571559243" sldId="312"/>
            <ac:spMk id="2" creationId="{5DEB71F2-FFA2-4DFD-B258-F20DE0900815}"/>
          </ac:spMkLst>
        </pc:spChg>
        <pc:spChg chg="mod">
          <ac:chgData name="Amy Doneen" userId="3cf40fa7-752e-417a-a77a-5d001f70783d" providerId="ADAL" clId="{4658502A-3D72-423E-A3F1-3F97527B57A7}" dt="2019-11-13T23:49:12.538" v="15918" actId="20577"/>
          <ac:spMkLst>
            <pc:docMk/>
            <pc:sldMk cId="1571559243" sldId="312"/>
            <ac:spMk id="3" creationId="{6406D58A-585B-4358-9F56-F37A98D0D72E}"/>
          </ac:spMkLst>
        </pc:spChg>
        <pc:spChg chg="add mod">
          <ac:chgData name="Amy Doneen" userId="3cf40fa7-752e-417a-a77a-5d001f70783d" providerId="ADAL" clId="{4658502A-3D72-423E-A3F1-3F97527B57A7}" dt="2019-11-05T04:32:30.581" v="1267" actId="1076"/>
          <ac:spMkLst>
            <pc:docMk/>
            <pc:sldMk cId="1571559243" sldId="312"/>
            <ac:spMk id="4" creationId="{0B03A932-9392-4393-BC95-150E8E0F225E}"/>
          </ac:spMkLst>
        </pc:spChg>
      </pc:sldChg>
      <pc:sldChg chg="modSp add modAnim">
        <pc:chgData name="Amy Doneen" userId="3cf40fa7-752e-417a-a77a-5d001f70783d" providerId="ADAL" clId="{4658502A-3D72-423E-A3F1-3F97527B57A7}" dt="2019-11-13T23:55:17.734" v="16400"/>
        <pc:sldMkLst>
          <pc:docMk/>
          <pc:sldMk cId="1600394409" sldId="313"/>
        </pc:sldMkLst>
        <pc:spChg chg="mod">
          <ac:chgData name="Amy Doneen" userId="3cf40fa7-752e-417a-a77a-5d001f70783d" providerId="ADAL" clId="{4658502A-3D72-423E-A3F1-3F97527B57A7}" dt="2019-11-13T21:58:44.332" v="14140" actId="20577"/>
          <ac:spMkLst>
            <pc:docMk/>
            <pc:sldMk cId="1600394409" sldId="313"/>
            <ac:spMk id="3" creationId="{6406D58A-585B-4358-9F56-F37A98D0D72E}"/>
          </ac:spMkLst>
        </pc:spChg>
      </pc:sldChg>
      <pc:sldChg chg="addSp delSp modSp add">
        <pc:chgData name="Amy Doneen" userId="3cf40fa7-752e-417a-a77a-5d001f70783d" providerId="ADAL" clId="{4658502A-3D72-423E-A3F1-3F97527B57A7}" dt="2019-11-05T04:39:00.854" v="1387" actId="1076"/>
        <pc:sldMkLst>
          <pc:docMk/>
          <pc:sldMk cId="573993153" sldId="314"/>
        </pc:sldMkLst>
        <pc:spChg chg="del">
          <ac:chgData name="Amy Doneen" userId="3cf40fa7-752e-417a-a77a-5d001f70783d" providerId="ADAL" clId="{4658502A-3D72-423E-A3F1-3F97527B57A7}" dt="2019-11-05T04:38:08.227" v="1382"/>
          <ac:spMkLst>
            <pc:docMk/>
            <pc:sldMk cId="573993153" sldId="314"/>
            <ac:spMk id="3" creationId="{6406D58A-585B-4358-9F56-F37A98D0D72E}"/>
          </ac:spMkLst>
        </pc:spChg>
        <pc:picChg chg="add mod">
          <ac:chgData name="Amy Doneen" userId="3cf40fa7-752e-417a-a77a-5d001f70783d" providerId="ADAL" clId="{4658502A-3D72-423E-A3F1-3F97527B57A7}" dt="2019-11-05T04:38:17.606" v="1383" actId="1076"/>
          <ac:picMkLst>
            <pc:docMk/>
            <pc:sldMk cId="573993153" sldId="314"/>
            <ac:picMk id="5" creationId="{B7643F66-23ED-4FA8-A256-9F149E84A8F8}"/>
          </ac:picMkLst>
        </pc:picChg>
        <pc:picChg chg="add mod">
          <ac:chgData name="Amy Doneen" userId="3cf40fa7-752e-417a-a77a-5d001f70783d" providerId="ADAL" clId="{4658502A-3D72-423E-A3F1-3F97527B57A7}" dt="2019-11-05T04:39:00.854" v="1387" actId="1076"/>
          <ac:picMkLst>
            <pc:docMk/>
            <pc:sldMk cId="573993153" sldId="314"/>
            <ac:picMk id="6" creationId="{ECE2E4CA-A2CF-4AF0-B2C7-30FBC1A3260B}"/>
          </ac:picMkLst>
        </pc:picChg>
      </pc:sldChg>
      <pc:sldChg chg="addSp delSp modSp add">
        <pc:chgData name="Amy Doneen" userId="3cf40fa7-752e-417a-a77a-5d001f70783d" providerId="ADAL" clId="{4658502A-3D72-423E-A3F1-3F97527B57A7}" dt="2019-11-05T04:39:45.586" v="1388"/>
        <pc:sldMkLst>
          <pc:docMk/>
          <pc:sldMk cId="1465951208" sldId="315"/>
        </pc:sldMkLst>
        <pc:spChg chg="del">
          <ac:chgData name="Amy Doneen" userId="3cf40fa7-752e-417a-a77a-5d001f70783d" providerId="ADAL" clId="{4658502A-3D72-423E-A3F1-3F97527B57A7}" dt="2019-11-05T04:39:45.586" v="1388"/>
          <ac:spMkLst>
            <pc:docMk/>
            <pc:sldMk cId="1465951208" sldId="315"/>
            <ac:spMk id="3" creationId="{6406D58A-585B-4358-9F56-F37A98D0D72E}"/>
          </ac:spMkLst>
        </pc:spChg>
        <pc:picChg chg="add mod">
          <ac:chgData name="Amy Doneen" userId="3cf40fa7-752e-417a-a77a-5d001f70783d" providerId="ADAL" clId="{4658502A-3D72-423E-A3F1-3F97527B57A7}" dt="2019-11-05T04:39:45.586" v="1388"/>
          <ac:picMkLst>
            <pc:docMk/>
            <pc:sldMk cId="1465951208" sldId="315"/>
            <ac:picMk id="5" creationId="{E79156B0-DD06-4146-A38D-5B9F0894840F}"/>
          </ac:picMkLst>
        </pc:picChg>
      </pc:sldChg>
      <pc:sldChg chg="addSp delSp modSp add">
        <pc:chgData name="Amy Doneen" userId="3cf40fa7-752e-417a-a77a-5d001f70783d" providerId="ADAL" clId="{4658502A-3D72-423E-A3F1-3F97527B57A7}" dt="2019-11-05T04:41:57.062" v="1390"/>
        <pc:sldMkLst>
          <pc:docMk/>
          <pc:sldMk cId="607878376" sldId="316"/>
        </pc:sldMkLst>
        <pc:spChg chg="del">
          <ac:chgData name="Amy Doneen" userId="3cf40fa7-752e-417a-a77a-5d001f70783d" providerId="ADAL" clId="{4658502A-3D72-423E-A3F1-3F97527B57A7}" dt="2019-11-05T04:41:57.062" v="1390"/>
          <ac:spMkLst>
            <pc:docMk/>
            <pc:sldMk cId="607878376" sldId="316"/>
            <ac:spMk id="3" creationId="{6406D58A-585B-4358-9F56-F37A98D0D72E}"/>
          </ac:spMkLst>
        </pc:spChg>
        <pc:picChg chg="add mod">
          <ac:chgData name="Amy Doneen" userId="3cf40fa7-752e-417a-a77a-5d001f70783d" providerId="ADAL" clId="{4658502A-3D72-423E-A3F1-3F97527B57A7}" dt="2019-11-05T04:41:57.062" v="1390"/>
          <ac:picMkLst>
            <pc:docMk/>
            <pc:sldMk cId="607878376" sldId="316"/>
            <ac:picMk id="5" creationId="{607648BF-08A0-4C68-9C81-FD3EFA964596}"/>
          </ac:picMkLst>
        </pc:picChg>
      </pc:sldChg>
      <pc:sldChg chg="modSp add">
        <pc:chgData name="Amy Doneen" userId="3cf40fa7-752e-417a-a77a-5d001f70783d" providerId="ADAL" clId="{4658502A-3D72-423E-A3F1-3F97527B57A7}" dt="2019-11-05T04:58:53.498" v="1642" actId="20577"/>
        <pc:sldMkLst>
          <pc:docMk/>
          <pc:sldMk cId="3150997867" sldId="317"/>
        </pc:sldMkLst>
        <pc:spChg chg="mod">
          <ac:chgData name="Amy Doneen" userId="3cf40fa7-752e-417a-a77a-5d001f70783d" providerId="ADAL" clId="{4658502A-3D72-423E-A3F1-3F97527B57A7}" dt="2019-11-05T04:58:53.498" v="1642" actId="20577"/>
          <ac:spMkLst>
            <pc:docMk/>
            <pc:sldMk cId="3150997867" sldId="317"/>
            <ac:spMk id="3" creationId="{6406D58A-585B-4358-9F56-F37A98D0D72E}"/>
          </ac:spMkLst>
        </pc:spChg>
      </pc:sldChg>
      <pc:sldChg chg="modSp add">
        <pc:chgData name="Amy Doneen" userId="3cf40fa7-752e-417a-a77a-5d001f70783d" providerId="ADAL" clId="{4658502A-3D72-423E-A3F1-3F97527B57A7}" dt="2019-11-06T17:26:21.640" v="1730" actId="20577"/>
        <pc:sldMkLst>
          <pc:docMk/>
          <pc:sldMk cId="33214309" sldId="318"/>
        </pc:sldMkLst>
        <pc:spChg chg="mod">
          <ac:chgData name="Amy Doneen" userId="3cf40fa7-752e-417a-a77a-5d001f70783d" providerId="ADAL" clId="{4658502A-3D72-423E-A3F1-3F97527B57A7}" dt="2019-11-06T17:26:21.640" v="1730" actId="20577"/>
          <ac:spMkLst>
            <pc:docMk/>
            <pc:sldMk cId="33214309" sldId="318"/>
            <ac:spMk id="3" creationId="{6406D58A-585B-4358-9F56-F37A98D0D72E}"/>
          </ac:spMkLst>
        </pc:spChg>
      </pc:sldChg>
      <pc:sldChg chg="modSp add modAnim">
        <pc:chgData name="Amy Doneen" userId="3cf40fa7-752e-417a-a77a-5d001f70783d" providerId="ADAL" clId="{4658502A-3D72-423E-A3F1-3F97527B57A7}" dt="2019-11-13T23:57:07.034" v="16480" actId="20577"/>
        <pc:sldMkLst>
          <pc:docMk/>
          <pc:sldMk cId="1648563177" sldId="319"/>
        </pc:sldMkLst>
        <pc:spChg chg="mod">
          <ac:chgData name="Amy Doneen" userId="3cf40fa7-752e-417a-a77a-5d001f70783d" providerId="ADAL" clId="{4658502A-3D72-423E-A3F1-3F97527B57A7}" dt="2019-11-13T23:57:07.034" v="16480" actId="20577"/>
          <ac:spMkLst>
            <pc:docMk/>
            <pc:sldMk cId="1648563177" sldId="319"/>
            <ac:spMk id="3" creationId="{6406D58A-585B-4358-9F56-F37A98D0D72E}"/>
          </ac:spMkLst>
        </pc:spChg>
      </pc:sldChg>
      <pc:sldChg chg="modSp add modAnim">
        <pc:chgData name="Amy Doneen" userId="3cf40fa7-752e-417a-a77a-5d001f70783d" providerId="ADAL" clId="{4658502A-3D72-423E-A3F1-3F97527B57A7}" dt="2019-11-13T23:54:45.539" v="16396"/>
        <pc:sldMkLst>
          <pc:docMk/>
          <pc:sldMk cId="1684165221" sldId="320"/>
        </pc:sldMkLst>
        <pc:spChg chg="mod">
          <ac:chgData name="Amy Doneen" userId="3cf40fa7-752e-417a-a77a-5d001f70783d" providerId="ADAL" clId="{4658502A-3D72-423E-A3F1-3F97527B57A7}" dt="2019-11-13T21:54:35.437" v="14119" actId="207"/>
          <ac:spMkLst>
            <pc:docMk/>
            <pc:sldMk cId="1684165221" sldId="320"/>
            <ac:spMk id="3" creationId="{6406D58A-585B-4358-9F56-F37A98D0D72E}"/>
          </ac:spMkLst>
        </pc:spChg>
      </pc:sldChg>
      <pc:sldChg chg="modSp add modAnim">
        <pc:chgData name="Amy Doneen" userId="3cf40fa7-752e-417a-a77a-5d001f70783d" providerId="ADAL" clId="{4658502A-3D72-423E-A3F1-3F97527B57A7}" dt="2019-11-13T23:55:47.873" v="16408"/>
        <pc:sldMkLst>
          <pc:docMk/>
          <pc:sldMk cId="585819531" sldId="321"/>
        </pc:sldMkLst>
        <pc:spChg chg="mod">
          <ac:chgData name="Amy Doneen" userId="3cf40fa7-752e-417a-a77a-5d001f70783d" providerId="ADAL" clId="{4658502A-3D72-423E-A3F1-3F97527B57A7}" dt="2019-11-13T23:55:33.924" v="16402" actId="6549"/>
          <ac:spMkLst>
            <pc:docMk/>
            <pc:sldMk cId="585819531" sldId="321"/>
            <ac:spMk id="3" creationId="{6406D58A-585B-4358-9F56-F37A98D0D72E}"/>
          </ac:spMkLst>
        </pc:spChg>
      </pc:sldChg>
      <pc:sldChg chg="modSp add modAnim">
        <pc:chgData name="Amy Doneen" userId="3cf40fa7-752e-417a-a77a-5d001f70783d" providerId="ADAL" clId="{4658502A-3D72-423E-A3F1-3F97527B57A7}" dt="2019-11-13T23:56:31.053" v="16412"/>
        <pc:sldMkLst>
          <pc:docMk/>
          <pc:sldMk cId="831454357" sldId="322"/>
        </pc:sldMkLst>
        <pc:spChg chg="mod">
          <ac:chgData name="Amy Doneen" userId="3cf40fa7-752e-417a-a77a-5d001f70783d" providerId="ADAL" clId="{4658502A-3D72-423E-A3F1-3F97527B57A7}" dt="2019-11-06T17:28:17.887" v="1735" actId="20577"/>
          <ac:spMkLst>
            <pc:docMk/>
            <pc:sldMk cId="831454357" sldId="322"/>
            <ac:spMk id="3" creationId="{6406D58A-585B-4358-9F56-F37A98D0D72E}"/>
          </ac:spMkLst>
        </pc:spChg>
      </pc:sldChg>
      <pc:sldChg chg="addSp delSp modSp add">
        <pc:chgData name="Amy Doneen" userId="3cf40fa7-752e-417a-a77a-5d001f70783d" providerId="ADAL" clId="{4658502A-3D72-423E-A3F1-3F97527B57A7}" dt="2019-11-13T23:59:21.332" v="16539" actId="122"/>
        <pc:sldMkLst>
          <pc:docMk/>
          <pc:sldMk cId="3754777159" sldId="323"/>
        </pc:sldMkLst>
        <pc:spChg chg="mod">
          <ac:chgData name="Amy Doneen" userId="3cf40fa7-752e-417a-a77a-5d001f70783d" providerId="ADAL" clId="{4658502A-3D72-423E-A3F1-3F97527B57A7}" dt="2019-11-13T23:59:21.332" v="16539" actId="122"/>
          <ac:spMkLst>
            <pc:docMk/>
            <pc:sldMk cId="3754777159" sldId="323"/>
            <ac:spMk id="2" creationId="{03681F2A-0B8C-4A2A-A33F-831ED37F30D4}"/>
          </ac:spMkLst>
        </pc:spChg>
        <pc:spChg chg="del">
          <ac:chgData name="Amy Doneen" userId="3cf40fa7-752e-417a-a77a-5d001f70783d" providerId="ADAL" clId="{4658502A-3D72-423E-A3F1-3F97527B57A7}" dt="2019-11-13T23:57:56.005" v="16481" actId="931"/>
          <ac:spMkLst>
            <pc:docMk/>
            <pc:sldMk cId="3754777159" sldId="323"/>
            <ac:spMk id="3" creationId="{2E348B4B-503B-4CF4-AF87-AD23249C9B8D}"/>
          </ac:spMkLst>
        </pc:spChg>
        <pc:spChg chg="add del mod">
          <ac:chgData name="Amy Doneen" userId="3cf40fa7-752e-417a-a77a-5d001f70783d" providerId="ADAL" clId="{4658502A-3D72-423E-A3F1-3F97527B57A7}" dt="2019-11-13T23:58:56.319" v="16497"/>
          <ac:spMkLst>
            <pc:docMk/>
            <pc:sldMk cId="3754777159" sldId="323"/>
            <ac:spMk id="6" creationId="{F3417B49-0FB3-4699-B886-C6DA3C9EA187}"/>
          </ac:spMkLst>
        </pc:spChg>
        <pc:spChg chg="add del mod">
          <ac:chgData name="Amy Doneen" userId="3cf40fa7-752e-417a-a77a-5d001f70783d" providerId="ADAL" clId="{4658502A-3D72-423E-A3F1-3F97527B57A7}" dt="2019-11-13T23:58:49.694" v="16495"/>
          <ac:spMkLst>
            <pc:docMk/>
            <pc:sldMk cId="3754777159" sldId="323"/>
            <ac:spMk id="8" creationId="{905DBBDF-0B60-4E5C-B1EC-0F954B5D2765}"/>
          </ac:spMkLst>
        </pc:spChg>
        <pc:picChg chg="add mod">
          <ac:chgData name="Amy Doneen" userId="3cf40fa7-752e-417a-a77a-5d001f70783d" providerId="ADAL" clId="{4658502A-3D72-423E-A3F1-3F97527B57A7}" dt="2019-11-13T23:59:08.965" v="16503" actId="14100"/>
          <ac:picMkLst>
            <pc:docMk/>
            <pc:sldMk cId="3754777159" sldId="323"/>
            <ac:picMk id="5" creationId="{5DB8DD61-A80B-40E9-A307-AFD8A07857D1}"/>
          </ac:picMkLst>
        </pc:picChg>
        <pc:picChg chg="add del mod">
          <ac:chgData name="Amy Doneen" userId="3cf40fa7-752e-417a-a77a-5d001f70783d" providerId="ADAL" clId="{4658502A-3D72-423E-A3F1-3F97527B57A7}" dt="2019-11-13T23:59:11.663" v="16504" actId="14100"/>
          <ac:picMkLst>
            <pc:docMk/>
            <pc:sldMk cId="3754777159" sldId="323"/>
            <ac:picMk id="7" creationId="{EBE76B4A-28B7-4C9D-A5B6-9663DC39BBA7}"/>
          </ac:picMkLst>
        </pc:picChg>
      </pc:sldChg>
      <pc:sldChg chg="addSp modSp add">
        <pc:chgData name="Amy Doneen" userId="3cf40fa7-752e-417a-a77a-5d001f70783d" providerId="ADAL" clId="{4658502A-3D72-423E-A3F1-3F97527B57A7}" dt="2019-11-13T17:23:10.418" v="8233" actId="20577"/>
        <pc:sldMkLst>
          <pc:docMk/>
          <pc:sldMk cId="1349537529" sldId="324"/>
        </pc:sldMkLst>
        <pc:spChg chg="mod">
          <ac:chgData name="Amy Doneen" userId="3cf40fa7-752e-417a-a77a-5d001f70783d" providerId="ADAL" clId="{4658502A-3D72-423E-A3F1-3F97527B57A7}" dt="2019-11-06T21:50:21.054" v="2628" actId="27636"/>
          <ac:spMkLst>
            <pc:docMk/>
            <pc:sldMk cId="1349537529" sldId="324"/>
            <ac:spMk id="2" creationId="{43F678CD-A152-40BD-9232-BA9045E4AD42}"/>
          </ac:spMkLst>
        </pc:spChg>
        <pc:spChg chg="mod">
          <ac:chgData name="Amy Doneen" userId="3cf40fa7-752e-417a-a77a-5d001f70783d" providerId="ADAL" clId="{4658502A-3D72-423E-A3F1-3F97527B57A7}" dt="2019-11-13T17:23:10.418" v="8233" actId="20577"/>
          <ac:spMkLst>
            <pc:docMk/>
            <pc:sldMk cId="1349537529" sldId="324"/>
            <ac:spMk id="3" creationId="{B1D354C5-8801-4418-80F2-33825276CCF1}"/>
          </ac:spMkLst>
        </pc:spChg>
        <pc:spChg chg="add mod">
          <ac:chgData name="Amy Doneen" userId="3cf40fa7-752e-417a-a77a-5d001f70783d" providerId="ADAL" clId="{4658502A-3D72-423E-A3F1-3F97527B57A7}" dt="2019-11-06T21:50:18.064" v="2626" actId="207"/>
          <ac:spMkLst>
            <pc:docMk/>
            <pc:sldMk cId="1349537529" sldId="324"/>
            <ac:spMk id="4" creationId="{D785E89F-B37C-4E67-B9CB-2A6A0D1D092E}"/>
          </ac:spMkLst>
        </pc:spChg>
      </pc:sldChg>
      <pc:sldChg chg="modSp add">
        <pc:chgData name="Amy Doneen" userId="3cf40fa7-752e-417a-a77a-5d001f70783d" providerId="ADAL" clId="{4658502A-3D72-423E-A3F1-3F97527B57A7}" dt="2019-11-13T22:06:01.923" v="14186" actId="20577"/>
        <pc:sldMkLst>
          <pc:docMk/>
          <pc:sldMk cId="1799652162" sldId="325"/>
        </pc:sldMkLst>
        <pc:spChg chg="mod">
          <ac:chgData name="Amy Doneen" userId="3cf40fa7-752e-417a-a77a-5d001f70783d" providerId="ADAL" clId="{4658502A-3D72-423E-A3F1-3F97527B57A7}" dt="2019-11-13T22:06:01.923" v="14186" actId="20577"/>
          <ac:spMkLst>
            <pc:docMk/>
            <pc:sldMk cId="1799652162" sldId="325"/>
            <ac:spMk id="3" creationId="{B1D354C5-8801-4418-80F2-33825276CCF1}"/>
          </ac:spMkLst>
        </pc:spChg>
      </pc:sldChg>
      <pc:sldChg chg="modSp add ord modAnim">
        <pc:chgData name="Amy Doneen" userId="3cf40fa7-752e-417a-a77a-5d001f70783d" providerId="ADAL" clId="{4658502A-3D72-423E-A3F1-3F97527B57A7}" dt="2019-11-14T00:02:06.231" v="16550"/>
        <pc:sldMkLst>
          <pc:docMk/>
          <pc:sldMk cId="2493342778" sldId="326"/>
        </pc:sldMkLst>
        <pc:spChg chg="mod">
          <ac:chgData name="Amy Doneen" userId="3cf40fa7-752e-417a-a77a-5d001f70783d" providerId="ADAL" clId="{4658502A-3D72-423E-A3F1-3F97527B57A7}" dt="2019-11-13T22:05:28.859" v="14185" actId="255"/>
          <ac:spMkLst>
            <pc:docMk/>
            <pc:sldMk cId="2493342778" sldId="326"/>
            <ac:spMk id="3" creationId="{B1D354C5-8801-4418-80F2-33825276CCF1}"/>
          </ac:spMkLst>
        </pc:spChg>
      </pc:sldChg>
      <pc:sldChg chg="modSp add modAnim">
        <pc:chgData name="Amy Doneen" userId="3cf40fa7-752e-417a-a77a-5d001f70783d" providerId="ADAL" clId="{4658502A-3D72-423E-A3F1-3F97527B57A7}" dt="2019-11-14T00:02:40.379" v="16552"/>
        <pc:sldMkLst>
          <pc:docMk/>
          <pc:sldMk cId="744823846" sldId="327"/>
        </pc:sldMkLst>
        <pc:spChg chg="mod">
          <ac:chgData name="Amy Doneen" userId="3cf40fa7-752e-417a-a77a-5d001f70783d" providerId="ADAL" clId="{4658502A-3D72-423E-A3F1-3F97527B57A7}" dt="2019-11-13T22:06:23.685" v="14188" actId="27636"/>
          <ac:spMkLst>
            <pc:docMk/>
            <pc:sldMk cId="744823846" sldId="327"/>
            <ac:spMk id="3" creationId="{B1D354C5-8801-4418-80F2-33825276CCF1}"/>
          </ac:spMkLst>
        </pc:spChg>
      </pc:sldChg>
      <pc:sldChg chg="modSp add">
        <pc:chgData name="Amy Doneen" userId="3cf40fa7-752e-417a-a77a-5d001f70783d" providerId="ADAL" clId="{4658502A-3D72-423E-A3F1-3F97527B57A7}" dt="2019-11-06T22:03:25.010" v="2834" actId="5793"/>
        <pc:sldMkLst>
          <pc:docMk/>
          <pc:sldMk cId="3597745141" sldId="328"/>
        </pc:sldMkLst>
        <pc:spChg chg="mod">
          <ac:chgData name="Amy Doneen" userId="3cf40fa7-752e-417a-a77a-5d001f70783d" providerId="ADAL" clId="{4658502A-3D72-423E-A3F1-3F97527B57A7}" dt="2019-11-06T22:03:25.010" v="2834" actId="5793"/>
          <ac:spMkLst>
            <pc:docMk/>
            <pc:sldMk cId="3597745141" sldId="328"/>
            <ac:spMk id="3" creationId="{B1D354C5-8801-4418-80F2-33825276CCF1}"/>
          </ac:spMkLst>
        </pc:spChg>
      </pc:sldChg>
      <pc:sldChg chg="addSp delSp modSp add">
        <pc:chgData name="Amy Doneen" userId="3cf40fa7-752e-417a-a77a-5d001f70783d" providerId="ADAL" clId="{4658502A-3D72-423E-A3F1-3F97527B57A7}" dt="2019-11-14T00:03:50.653" v="16597" actId="5793"/>
        <pc:sldMkLst>
          <pc:docMk/>
          <pc:sldMk cId="1582006412" sldId="329"/>
        </pc:sldMkLst>
        <pc:spChg chg="mod">
          <ac:chgData name="Amy Doneen" userId="3cf40fa7-752e-417a-a77a-5d001f70783d" providerId="ADAL" clId="{4658502A-3D72-423E-A3F1-3F97527B57A7}" dt="2019-11-14T00:03:50.653" v="16597" actId="5793"/>
          <ac:spMkLst>
            <pc:docMk/>
            <pc:sldMk cId="1582006412" sldId="329"/>
            <ac:spMk id="2" creationId="{339376DA-F9DE-4F32-83A6-A49519707A44}"/>
          </ac:spMkLst>
        </pc:spChg>
        <pc:spChg chg="del">
          <ac:chgData name="Amy Doneen" userId="3cf40fa7-752e-417a-a77a-5d001f70783d" providerId="ADAL" clId="{4658502A-3D72-423E-A3F1-3F97527B57A7}" dt="2019-11-14T00:03:39.684" v="16553" actId="931"/>
          <ac:spMkLst>
            <pc:docMk/>
            <pc:sldMk cId="1582006412" sldId="329"/>
            <ac:spMk id="3" creationId="{07816504-5DA1-44CE-A4F0-C27BAACC4BA6}"/>
          </ac:spMkLst>
        </pc:spChg>
        <pc:picChg chg="add mod">
          <ac:chgData name="Amy Doneen" userId="3cf40fa7-752e-417a-a77a-5d001f70783d" providerId="ADAL" clId="{4658502A-3D72-423E-A3F1-3F97527B57A7}" dt="2019-11-14T00:03:41.461" v="16554" actId="27614"/>
          <ac:picMkLst>
            <pc:docMk/>
            <pc:sldMk cId="1582006412" sldId="329"/>
            <ac:picMk id="5" creationId="{3BF09597-D3F6-44B0-8E59-A36D03E8920C}"/>
          </ac:picMkLst>
        </pc:picChg>
      </pc:sldChg>
      <pc:sldChg chg="addSp modSp add">
        <pc:chgData name="Amy Doneen" userId="3cf40fa7-752e-417a-a77a-5d001f70783d" providerId="ADAL" clId="{4658502A-3D72-423E-A3F1-3F97527B57A7}" dt="2019-11-13T22:07:22.059" v="14197" actId="1076"/>
        <pc:sldMkLst>
          <pc:docMk/>
          <pc:sldMk cId="1841081647" sldId="330"/>
        </pc:sldMkLst>
        <pc:spChg chg="mod">
          <ac:chgData name="Amy Doneen" userId="3cf40fa7-752e-417a-a77a-5d001f70783d" providerId="ADAL" clId="{4658502A-3D72-423E-A3F1-3F97527B57A7}" dt="2019-11-07T19:03:23.631" v="2996" actId="20577"/>
          <ac:spMkLst>
            <pc:docMk/>
            <pc:sldMk cId="1841081647" sldId="330"/>
            <ac:spMk id="2" creationId="{488E13D3-4232-46F4-9A03-6EEAF041006C}"/>
          </ac:spMkLst>
        </pc:spChg>
        <pc:spChg chg="mod">
          <ac:chgData name="Amy Doneen" userId="3cf40fa7-752e-417a-a77a-5d001f70783d" providerId="ADAL" clId="{4658502A-3D72-423E-A3F1-3F97527B57A7}" dt="2019-11-13T22:07:22.059" v="14197" actId="1076"/>
          <ac:spMkLst>
            <pc:docMk/>
            <pc:sldMk cId="1841081647" sldId="330"/>
            <ac:spMk id="3" creationId="{F985FE4C-F6B8-4D3B-A52F-B024A69747C2}"/>
          </ac:spMkLst>
        </pc:spChg>
        <pc:spChg chg="add mod">
          <ac:chgData name="Amy Doneen" userId="3cf40fa7-752e-417a-a77a-5d001f70783d" providerId="ADAL" clId="{4658502A-3D72-423E-A3F1-3F97527B57A7}" dt="2019-11-07T19:04:01.849" v="3017" actId="207"/>
          <ac:spMkLst>
            <pc:docMk/>
            <pc:sldMk cId="1841081647" sldId="330"/>
            <ac:spMk id="4" creationId="{37FE3620-FEED-4B33-A0B9-EE78D8064F2D}"/>
          </ac:spMkLst>
        </pc:spChg>
        <pc:spChg chg="add mod">
          <ac:chgData name="Amy Doneen" userId="3cf40fa7-752e-417a-a77a-5d001f70783d" providerId="ADAL" clId="{4658502A-3D72-423E-A3F1-3F97527B57A7}" dt="2019-11-07T19:13:50.219" v="3208" actId="20577"/>
          <ac:spMkLst>
            <pc:docMk/>
            <pc:sldMk cId="1841081647" sldId="330"/>
            <ac:spMk id="5" creationId="{E4F9B514-FB20-4B09-B16C-2AF3BBC5DC92}"/>
          </ac:spMkLst>
        </pc:spChg>
      </pc:sldChg>
      <pc:sldChg chg="modSp add">
        <pc:chgData name="Amy Doneen" userId="3cf40fa7-752e-417a-a77a-5d001f70783d" providerId="ADAL" clId="{4658502A-3D72-423E-A3F1-3F97527B57A7}" dt="2019-11-07T19:18:50.133" v="3522" actId="115"/>
        <pc:sldMkLst>
          <pc:docMk/>
          <pc:sldMk cId="4047671102" sldId="331"/>
        </pc:sldMkLst>
        <pc:spChg chg="mod">
          <ac:chgData name="Amy Doneen" userId="3cf40fa7-752e-417a-a77a-5d001f70783d" providerId="ADAL" clId="{4658502A-3D72-423E-A3F1-3F97527B57A7}" dt="2019-11-07T19:18:50.133" v="3522" actId="115"/>
          <ac:spMkLst>
            <pc:docMk/>
            <pc:sldMk cId="4047671102" sldId="331"/>
            <ac:spMk id="3" creationId="{F985FE4C-F6B8-4D3B-A52F-B024A69747C2}"/>
          </ac:spMkLst>
        </pc:spChg>
      </pc:sldChg>
      <pc:sldChg chg="modSp add modAnim">
        <pc:chgData name="Amy Doneen" userId="3cf40fa7-752e-417a-a77a-5d001f70783d" providerId="ADAL" clId="{4658502A-3D72-423E-A3F1-3F97527B57A7}" dt="2019-11-14T00:04:32.737" v="16607"/>
        <pc:sldMkLst>
          <pc:docMk/>
          <pc:sldMk cId="516137287" sldId="332"/>
        </pc:sldMkLst>
        <pc:spChg chg="mod">
          <ac:chgData name="Amy Doneen" userId="3cf40fa7-752e-417a-a77a-5d001f70783d" providerId="ADAL" clId="{4658502A-3D72-423E-A3F1-3F97527B57A7}" dt="2019-11-14T00:04:19.264" v="16601" actId="1076"/>
          <ac:spMkLst>
            <pc:docMk/>
            <pc:sldMk cId="516137287" sldId="332"/>
            <ac:spMk id="3" creationId="{F985FE4C-F6B8-4D3B-A52F-B024A69747C2}"/>
          </ac:spMkLst>
        </pc:spChg>
      </pc:sldChg>
      <pc:sldChg chg="add modAnim">
        <pc:chgData name="Amy Doneen" userId="3cf40fa7-752e-417a-a77a-5d001f70783d" providerId="ADAL" clId="{4658502A-3D72-423E-A3F1-3F97527B57A7}" dt="2019-11-14T00:05:05.124" v="16616"/>
        <pc:sldMkLst>
          <pc:docMk/>
          <pc:sldMk cId="1257304201" sldId="333"/>
        </pc:sldMkLst>
      </pc:sldChg>
      <pc:sldChg chg="modSp add ord">
        <pc:chgData name="Amy Doneen" userId="3cf40fa7-752e-417a-a77a-5d001f70783d" providerId="ADAL" clId="{4658502A-3D72-423E-A3F1-3F97527B57A7}" dt="2019-11-14T00:04:39.115" v="16608" actId="1076"/>
        <pc:sldMkLst>
          <pc:docMk/>
          <pc:sldMk cId="3186290893" sldId="334"/>
        </pc:sldMkLst>
        <pc:spChg chg="mod">
          <ac:chgData name="Amy Doneen" userId="3cf40fa7-752e-417a-a77a-5d001f70783d" providerId="ADAL" clId="{4658502A-3D72-423E-A3F1-3F97527B57A7}" dt="2019-11-14T00:04:39.115" v="16608" actId="1076"/>
          <ac:spMkLst>
            <pc:docMk/>
            <pc:sldMk cId="3186290893" sldId="334"/>
            <ac:spMk id="3" creationId="{F985FE4C-F6B8-4D3B-A52F-B024A69747C2}"/>
          </ac:spMkLst>
        </pc:spChg>
      </pc:sldChg>
      <pc:sldChg chg="add">
        <pc:chgData name="Amy Doneen" userId="3cf40fa7-752e-417a-a77a-5d001f70783d" providerId="ADAL" clId="{4658502A-3D72-423E-A3F1-3F97527B57A7}" dt="2019-11-07T19:12:41.841" v="3207"/>
        <pc:sldMkLst>
          <pc:docMk/>
          <pc:sldMk cId="385021435" sldId="335"/>
        </pc:sldMkLst>
      </pc:sldChg>
      <pc:sldChg chg="addSp delSp modSp modAnim">
        <pc:chgData name="Amy Doneen" userId="3cf40fa7-752e-417a-a77a-5d001f70783d" providerId="ADAL" clId="{4658502A-3D72-423E-A3F1-3F97527B57A7}" dt="2019-11-14T01:05:17.261" v="18725"/>
        <pc:sldMkLst>
          <pc:docMk/>
          <pc:sldMk cId="945631368" sldId="335"/>
        </pc:sldMkLst>
        <pc:spChg chg="mod">
          <ac:chgData name="Amy Doneen" userId="3cf40fa7-752e-417a-a77a-5d001f70783d" providerId="ADAL" clId="{4658502A-3D72-423E-A3F1-3F97527B57A7}" dt="2019-11-14T01:05:03.809" v="18719" actId="20577"/>
          <ac:spMkLst>
            <pc:docMk/>
            <pc:sldMk cId="945631368" sldId="335"/>
            <ac:spMk id="2" creationId="{1AF9DE13-C0CD-4788-A34F-FEEF6D84E2B5}"/>
          </ac:spMkLst>
        </pc:spChg>
        <pc:spChg chg="del">
          <ac:chgData name="Amy Doneen" userId="3cf40fa7-752e-417a-a77a-5d001f70783d" providerId="ADAL" clId="{4658502A-3D72-423E-A3F1-3F97527B57A7}" dt="2019-11-14T00:11:41.671" v="16617"/>
          <ac:spMkLst>
            <pc:docMk/>
            <pc:sldMk cId="945631368" sldId="335"/>
            <ac:spMk id="3" creationId="{BBAE9EEA-7A38-4F8C-AAE3-0341285D296A}"/>
          </ac:spMkLst>
        </pc:spChg>
        <pc:picChg chg="add mod">
          <ac:chgData name="Amy Doneen" userId="3cf40fa7-752e-417a-a77a-5d001f70783d" providerId="ADAL" clId="{4658502A-3D72-423E-A3F1-3F97527B57A7}" dt="2019-11-14T00:13:26.891" v="16637" actId="1076"/>
          <ac:picMkLst>
            <pc:docMk/>
            <pc:sldMk cId="945631368" sldId="335"/>
            <ac:picMk id="5" creationId="{B885926B-779E-4AE1-AB37-B445567F66CE}"/>
          </ac:picMkLst>
        </pc:picChg>
        <pc:picChg chg="add mod">
          <ac:chgData name="Amy Doneen" userId="3cf40fa7-752e-417a-a77a-5d001f70783d" providerId="ADAL" clId="{4658502A-3D72-423E-A3F1-3F97527B57A7}" dt="2019-11-14T00:13:21.276" v="16635" actId="1076"/>
          <ac:picMkLst>
            <pc:docMk/>
            <pc:sldMk cId="945631368" sldId="335"/>
            <ac:picMk id="7" creationId="{4B4E4161-64DA-4195-BAB1-54CD8943FDB3}"/>
          </ac:picMkLst>
        </pc:picChg>
        <pc:picChg chg="add mod">
          <ac:chgData name="Amy Doneen" userId="3cf40fa7-752e-417a-a77a-5d001f70783d" providerId="ADAL" clId="{4658502A-3D72-423E-A3F1-3F97527B57A7}" dt="2019-11-14T00:13:34.120" v="16638" actId="1076"/>
          <ac:picMkLst>
            <pc:docMk/>
            <pc:sldMk cId="945631368" sldId="335"/>
            <ac:picMk id="9" creationId="{B67A9705-29A2-42E7-B5C0-DFE1223156C1}"/>
          </ac:picMkLst>
        </pc:picChg>
        <pc:picChg chg="add mod">
          <ac:chgData name="Amy Doneen" userId="3cf40fa7-752e-417a-a77a-5d001f70783d" providerId="ADAL" clId="{4658502A-3D72-423E-A3F1-3F97527B57A7}" dt="2019-11-14T00:13:18.510" v="16634" actId="1076"/>
          <ac:picMkLst>
            <pc:docMk/>
            <pc:sldMk cId="945631368" sldId="335"/>
            <ac:picMk id="11" creationId="{684C9088-7BB8-4ACA-B7CB-C348B53F1A31}"/>
          </ac:picMkLst>
        </pc:picChg>
      </pc:sldChg>
      <pc:sldChg chg="modSp modAnim">
        <pc:chgData name="Amy Doneen" userId="3cf40fa7-752e-417a-a77a-5d001f70783d" providerId="ADAL" clId="{4658502A-3D72-423E-A3F1-3F97527B57A7}" dt="2019-11-14T00:14:43.657" v="16642"/>
        <pc:sldMkLst>
          <pc:docMk/>
          <pc:sldMk cId="2376632242" sldId="336"/>
        </pc:sldMkLst>
        <pc:spChg chg="mod">
          <ac:chgData name="Amy Doneen" userId="3cf40fa7-752e-417a-a77a-5d001f70783d" providerId="ADAL" clId="{4658502A-3D72-423E-A3F1-3F97527B57A7}" dt="2019-11-12T02:58:49.045" v="4938" actId="27636"/>
          <ac:spMkLst>
            <pc:docMk/>
            <pc:sldMk cId="2376632242" sldId="336"/>
            <ac:spMk id="3" creationId="{D1FAA8C8-B73A-42B0-815E-D1D07705806F}"/>
          </ac:spMkLst>
        </pc:spChg>
        <pc:spChg chg="mod">
          <ac:chgData name="Amy Doneen" userId="3cf40fa7-752e-417a-a77a-5d001f70783d" providerId="ADAL" clId="{4658502A-3D72-423E-A3F1-3F97527B57A7}" dt="2019-11-11T23:58:07.960" v="3985" actId="20577"/>
          <ac:spMkLst>
            <pc:docMk/>
            <pc:sldMk cId="2376632242" sldId="336"/>
            <ac:spMk id="4" creationId="{F6D852E2-C481-4C55-BEF9-4397C5BFA99F}"/>
          </ac:spMkLst>
        </pc:spChg>
      </pc:sldChg>
      <pc:sldChg chg="modSp add modAnim">
        <pc:chgData name="Amy Doneen" userId="3cf40fa7-752e-417a-a77a-5d001f70783d" providerId="ADAL" clId="{4658502A-3D72-423E-A3F1-3F97527B57A7}" dt="2019-11-14T00:15:34.584" v="16655"/>
        <pc:sldMkLst>
          <pc:docMk/>
          <pc:sldMk cId="2627658591" sldId="337"/>
        </pc:sldMkLst>
        <pc:spChg chg="mod">
          <ac:chgData name="Amy Doneen" userId="3cf40fa7-752e-417a-a77a-5d001f70783d" providerId="ADAL" clId="{4658502A-3D72-423E-A3F1-3F97527B57A7}" dt="2019-11-14T00:15:20.235" v="16649" actId="20577"/>
          <ac:spMkLst>
            <pc:docMk/>
            <pc:sldMk cId="2627658591" sldId="337"/>
            <ac:spMk id="3" creationId="{D1FAA8C8-B73A-42B0-815E-D1D07705806F}"/>
          </ac:spMkLst>
        </pc:spChg>
        <pc:spChg chg="mod">
          <ac:chgData name="Amy Doneen" userId="3cf40fa7-752e-417a-a77a-5d001f70783d" providerId="ADAL" clId="{4658502A-3D72-423E-A3F1-3F97527B57A7}" dt="2019-11-11T23:58:38.075" v="3988" actId="20577"/>
          <ac:spMkLst>
            <pc:docMk/>
            <pc:sldMk cId="2627658591" sldId="337"/>
            <ac:spMk id="4" creationId="{F6D852E2-C481-4C55-BEF9-4397C5BFA99F}"/>
          </ac:spMkLst>
        </pc:spChg>
      </pc:sldChg>
      <pc:sldChg chg="modSp add">
        <pc:chgData name="Amy Doneen" userId="3cf40fa7-752e-417a-a77a-5d001f70783d" providerId="ADAL" clId="{4658502A-3D72-423E-A3F1-3F97527B57A7}" dt="2019-11-14T00:15:57.679" v="16657" actId="115"/>
        <pc:sldMkLst>
          <pc:docMk/>
          <pc:sldMk cId="2300217165" sldId="338"/>
        </pc:sldMkLst>
        <pc:spChg chg="mod">
          <ac:chgData name="Amy Doneen" userId="3cf40fa7-752e-417a-a77a-5d001f70783d" providerId="ADAL" clId="{4658502A-3D72-423E-A3F1-3F97527B57A7}" dt="2019-11-14T00:15:57.679" v="16657" actId="115"/>
          <ac:spMkLst>
            <pc:docMk/>
            <pc:sldMk cId="2300217165" sldId="338"/>
            <ac:spMk id="3" creationId="{D1FAA8C8-B73A-42B0-815E-D1D07705806F}"/>
          </ac:spMkLst>
        </pc:spChg>
      </pc:sldChg>
      <pc:sldChg chg="add del modTransition">
        <pc:chgData name="Amy Doneen" userId="3cf40fa7-752e-417a-a77a-5d001f70783d" providerId="ADAL" clId="{4658502A-3D72-423E-A3F1-3F97527B57A7}" dt="2019-11-11T23:58:48.571" v="3992" actId="2696"/>
        <pc:sldMkLst>
          <pc:docMk/>
          <pc:sldMk cId="4089624351" sldId="338"/>
        </pc:sldMkLst>
      </pc:sldChg>
      <pc:sldChg chg="add del modTransition">
        <pc:chgData name="Amy Doneen" userId="3cf40fa7-752e-417a-a77a-5d001f70783d" providerId="ADAL" clId="{4658502A-3D72-423E-A3F1-3F97527B57A7}" dt="2019-11-11T23:58:48.556" v="3991" actId="2696"/>
        <pc:sldMkLst>
          <pc:docMk/>
          <pc:sldMk cId="2204835000" sldId="339"/>
        </pc:sldMkLst>
      </pc:sldChg>
      <pc:sldChg chg="modSp add del">
        <pc:chgData name="Amy Doneen" userId="3cf40fa7-752e-417a-a77a-5d001f70783d" providerId="ADAL" clId="{4658502A-3D72-423E-A3F1-3F97527B57A7}" dt="2019-11-12T04:00:01.530" v="5071" actId="2696"/>
        <pc:sldMkLst>
          <pc:docMk/>
          <pc:sldMk cId="3678308988" sldId="339"/>
        </pc:sldMkLst>
        <pc:spChg chg="mod">
          <ac:chgData name="Amy Doneen" userId="3cf40fa7-752e-417a-a77a-5d001f70783d" providerId="ADAL" clId="{4658502A-3D72-423E-A3F1-3F97527B57A7}" dt="2019-11-12T02:26:37.130" v="4218" actId="27636"/>
          <ac:spMkLst>
            <pc:docMk/>
            <pc:sldMk cId="3678308988" sldId="339"/>
            <ac:spMk id="3" creationId="{D1FAA8C8-B73A-42B0-815E-D1D07705806F}"/>
          </ac:spMkLst>
        </pc:spChg>
      </pc:sldChg>
      <pc:sldChg chg="add del modTransition">
        <pc:chgData name="Amy Doneen" userId="3cf40fa7-752e-417a-a77a-5d001f70783d" providerId="ADAL" clId="{4658502A-3D72-423E-A3F1-3F97527B57A7}" dt="2019-11-11T23:58:48.540" v="3990" actId="2696"/>
        <pc:sldMkLst>
          <pc:docMk/>
          <pc:sldMk cId="224009479" sldId="340"/>
        </pc:sldMkLst>
      </pc:sldChg>
      <pc:sldChg chg="modSp add">
        <pc:chgData name="Amy Doneen" userId="3cf40fa7-752e-417a-a77a-5d001f70783d" providerId="ADAL" clId="{4658502A-3D72-423E-A3F1-3F97527B57A7}" dt="2019-11-12T04:13:51.163" v="5219" actId="20577"/>
        <pc:sldMkLst>
          <pc:docMk/>
          <pc:sldMk cId="3185149768" sldId="340"/>
        </pc:sldMkLst>
        <pc:spChg chg="mod">
          <ac:chgData name="Amy Doneen" userId="3cf40fa7-752e-417a-a77a-5d001f70783d" providerId="ADAL" clId="{4658502A-3D72-423E-A3F1-3F97527B57A7}" dt="2019-11-12T04:13:51.163" v="5219" actId="20577"/>
          <ac:spMkLst>
            <pc:docMk/>
            <pc:sldMk cId="3185149768" sldId="340"/>
            <ac:spMk id="3" creationId="{D1FAA8C8-B73A-42B0-815E-D1D07705806F}"/>
          </ac:spMkLst>
        </pc:spChg>
      </pc:sldChg>
      <pc:sldChg chg="modSp add modAnim">
        <pc:chgData name="Amy Doneen" userId="3cf40fa7-752e-417a-a77a-5d001f70783d" providerId="ADAL" clId="{4658502A-3D72-423E-A3F1-3F97527B57A7}" dt="2019-11-14T00:15:08.617" v="16648"/>
        <pc:sldMkLst>
          <pc:docMk/>
          <pc:sldMk cId="2538026571" sldId="341"/>
        </pc:sldMkLst>
        <pc:spChg chg="mod">
          <ac:chgData name="Amy Doneen" userId="3cf40fa7-752e-417a-a77a-5d001f70783d" providerId="ADAL" clId="{4658502A-3D72-423E-A3F1-3F97527B57A7}" dt="2019-11-12T03:09:41.999" v="5009" actId="20577"/>
          <ac:spMkLst>
            <pc:docMk/>
            <pc:sldMk cId="2538026571" sldId="341"/>
            <ac:spMk id="3" creationId="{D1FAA8C8-B73A-42B0-815E-D1D07705806F}"/>
          </ac:spMkLst>
        </pc:spChg>
      </pc:sldChg>
      <pc:sldChg chg="modSp add modAnim">
        <pc:chgData name="Amy Doneen" userId="3cf40fa7-752e-417a-a77a-5d001f70783d" providerId="ADAL" clId="{4658502A-3D72-423E-A3F1-3F97527B57A7}" dt="2019-11-14T00:16:50.788" v="16738"/>
        <pc:sldMkLst>
          <pc:docMk/>
          <pc:sldMk cId="3422025081" sldId="342"/>
        </pc:sldMkLst>
        <pc:spChg chg="mod">
          <ac:chgData name="Amy Doneen" userId="3cf40fa7-752e-417a-a77a-5d001f70783d" providerId="ADAL" clId="{4658502A-3D72-423E-A3F1-3F97527B57A7}" dt="2019-11-14T00:16:33.015" v="16734" actId="20577"/>
          <ac:spMkLst>
            <pc:docMk/>
            <pc:sldMk cId="3422025081" sldId="342"/>
            <ac:spMk id="3" creationId="{D1FAA8C8-B73A-42B0-815E-D1D07705806F}"/>
          </ac:spMkLst>
        </pc:spChg>
      </pc:sldChg>
      <pc:sldChg chg="addSp delSp modSp add">
        <pc:chgData name="Amy Doneen" userId="3cf40fa7-752e-417a-a77a-5d001f70783d" providerId="ADAL" clId="{4658502A-3D72-423E-A3F1-3F97527B57A7}" dt="2019-11-12T02:35:27.393" v="4260"/>
        <pc:sldMkLst>
          <pc:docMk/>
          <pc:sldMk cId="3770849364" sldId="343"/>
        </pc:sldMkLst>
        <pc:spChg chg="del">
          <ac:chgData name="Amy Doneen" userId="3cf40fa7-752e-417a-a77a-5d001f70783d" providerId="ADAL" clId="{4658502A-3D72-423E-A3F1-3F97527B57A7}" dt="2019-11-12T02:35:27.393" v="4260"/>
          <ac:spMkLst>
            <pc:docMk/>
            <pc:sldMk cId="3770849364" sldId="343"/>
            <ac:spMk id="3" creationId="{D1FAA8C8-B73A-42B0-815E-D1D07705806F}"/>
          </ac:spMkLst>
        </pc:spChg>
        <pc:picChg chg="add mod">
          <ac:chgData name="Amy Doneen" userId="3cf40fa7-752e-417a-a77a-5d001f70783d" providerId="ADAL" clId="{4658502A-3D72-423E-A3F1-3F97527B57A7}" dt="2019-11-12T02:35:27.393" v="4260"/>
          <ac:picMkLst>
            <pc:docMk/>
            <pc:sldMk cId="3770849364" sldId="343"/>
            <ac:picMk id="5" creationId="{8DBBE9E5-6D94-45A1-9C1B-43206C54649B}"/>
          </ac:picMkLst>
        </pc:picChg>
      </pc:sldChg>
      <pc:sldChg chg="addSp modSp add modAnim">
        <pc:chgData name="Amy Doneen" userId="3cf40fa7-752e-417a-a77a-5d001f70783d" providerId="ADAL" clId="{4658502A-3D72-423E-A3F1-3F97527B57A7}" dt="2019-11-14T00:22:10.770" v="17027"/>
        <pc:sldMkLst>
          <pc:docMk/>
          <pc:sldMk cId="160453524" sldId="344"/>
        </pc:sldMkLst>
        <pc:spChg chg="mod">
          <ac:chgData name="Amy Doneen" userId="3cf40fa7-752e-417a-a77a-5d001f70783d" providerId="ADAL" clId="{4658502A-3D72-423E-A3F1-3F97527B57A7}" dt="2019-11-13T04:05:48.543" v="5774" actId="255"/>
          <ac:spMkLst>
            <pc:docMk/>
            <pc:sldMk cId="160453524" sldId="344"/>
            <ac:spMk id="2" creationId="{B1E3FB20-13AD-4999-A7A6-1B8386082EF0}"/>
          </ac:spMkLst>
        </pc:spChg>
        <pc:spChg chg="mod">
          <ac:chgData name="Amy Doneen" userId="3cf40fa7-752e-417a-a77a-5d001f70783d" providerId="ADAL" clId="{4658502A-3D72-423E-A3F1-3F97527B57A7}" dt="2019-11-14T00:21:56.164" v="17021" actId="27636"/>
          <ac:spMkLst>
            <pc:docMk/>
            <pc:sldMk cId="160453524" sldId="344"/>
            <ac:spMk id="3" creationId="{D9B1C2A5-8302-4129-98A1-09C02E50CEC7}"/>
          </ac:spMkLst>
        </pc:spChg>
        <pc:spChg chg="add mod">
          <ac:chgData name="Amy Doneen" userId="3cf40fa7-752e-417a-a77a-5d001f70783d" providerId="ADAL" clId="{4658502A-3D72-423E-A3F1-3F97527B57A7}" dt="2019-11-13T04:05:20.217" v="5767" actId="207"/>
          <ac:spMkLst>
            <pc:docMk/>
            <pc:sldMk cId="160453524" sldId="344"/>
            <ac:spMk id="4" creationId="{2AF01CD5-8BB3-4CB6-89D1-AC899175B6A4}"/>
          </ac:spMkLst>
        </pc:spChg>
      </pc:sldChg>
      <pc:sldChg chg="modSp add del">
        <pc:chgData name="Amy Doneen" userId="3cf40fa7-752e-417a-a77a-5d001f70783d" providerId="ADAL" clId="{4658502A-3D72-423E-A3F1-3F97527B57A7}" dt="2019-11-14T00:17:11.876" v="16739" actId="2696"/>
        <pc:sldMkLst>
          <pc:docMk/>
          <pc:sldMk cId="2862756682" sldId="345"/>
        </pc:sldMkLst>
        <pc:spChg chg="mod">
          <ac:chgData name="Amy Doneen" userId="3cf40fa7-752e-417a-a77a-5d001f70783d" providerId="ADAL" clId="{4658502A-3D72-423E-A3F1-3F97527B57A7}" dt="2019-11-12T02:41:26.032" v="4303" actId="6549"/>
          <ac:spMkLst>
            <pc:docMk/>
            <pc:sldMk cId="2862756682" sldId="345"/>
            <ac:spMk id="3" creationId="{D1FAA8C8-B73A-42B0-815E-D1D07705806F}"/>
          </ac:spMkLst>
        </pc:spChg>
      </pc:sldChg>
      <pc:sldChg chg="addSp delSp modSp add">
        <pc:chgData name="Amy Doneen" userId="3cf40fa7-752e-417a-a77a-5d001f70783d" providerId="ADAL" clId="{4658502A-3D72-423E-A3F1-3F97527B57A7}" dt="2019-11-14T00:21:19.970" v="17006" actId="20577"/>
        <pc:sldMkLst>
          <pc:docMk/>
          <pc:sldMk cId="3346939338" sldId="346"/>
        </pc:sldMkLst>
        <pc:spChg chg="mod">
          <ac:chgData name="Amy Doneen" userId="3cf40fa7-752e-417a-a77a-5d001f70783d" providerId="ADAL" clId="{4658502A-3D72-423E-A3F1-3F97527B57A7}" dt="2019-11-14T00:21:19.970" v="17006" actId="20577"/>
          <ac:spMkLst>
            <pc:docMk/>
            <pc:sldMk cId="3346939338" sldId="346"/>
            <ac:spMk id="2" creationId="{FBBEE9A0-C81C-40EB-8903-E5219A425D45}"/>
          </ac:spMkLst>
        </pc:spChg>
        <pc:spChg chg="del">
          <ac:chgData name="Amy Doneen" userId="3cf40fa7-752e-417a-a77a-5d001f70783d" providerId="ADAL" clId="{4658502A-3D72-423E-A3F1-3F97527B57A7}" dt="2019-11-14T00:19:23.404" v="16926" actId="931"/>
          <ac:spMkLst>
            <pc:docMk/>
            <pc:sldMk cId="3346939338" sldId="346"/>
            <ac:spMk id="3" creationId="{E428ED6E-D90D-4681-8153-2826F85D2C74}"/>
          </ac:spMkLst>
        </pc:spChg>
        <pc:spChg chg="add del mod">
          <ac:chgData name="Amy Doneen" userId="3cf40fa7-752e-417a-a77a-5d001f70783d" providerId="ADAL" clId="{4658502A-3D72-423E-A3F1-3F97527B57A7}" dt="2019-11-14T00:20:51.984" v="16938"/>
          <ac:spMkLst>
            <pc:docMk/>
            <pc:sldMk cId="3346939338" sldId="346"/>
            <ac:spMk id="6" creationId="{346E34E6-6409-41FC-B2B5-57E29092F5A4}"/>
          </ac:spMkLst>
        </pc:spChg>
        <pc:picChg chg="add mod">
          <ac:chgData name="Amy Doneen" userId="3cf40fa7-752e-417a-a77a-5d001f70783d" providerId="ADAL" clId="{4658502A-3D72-423E-A3F1-3F97527B57A7}" dt="2019-11-14T00:21:00.080" v="16942" actId="1076"/>
          <ac:picMkLst>
            <pc:docMk/>
            <pc:sldMk cId="3346939338" sldId="346"/>
            <ac:picMk id="5" creationId="{A7C402AD-BD50-4E57-95A9-AD1A03D10361}"/>
          </ac:picMkLst>
        </pc:picChg>
        <pc:picChg chg="add mod">
          <ac:chgData name="Amy Doneen" userId="3cf40fa7-752e-417a-a77a-5d001f70783d" providerId="ADAL" clId="{4658502A-3D72-423E-A3F1-3F97527B57A7}" dt="2019-11-14T00:20:57.912" v="16941" actId="1076"/>
          <ac:picMkLst>
            <pc:docMk/>
            <pc:sldMk cId="3346939338" sldId="346"/>
            <ac:picMk id="7" creationId="{C35B5190-9E82-4774-A2E8-98BA9688C86E}"/>
          </ac:picMkLst>
        </pc:picChg>
      </pc:sldChg>
      <pc:sldChg chg="addSp delSp modSp add">
        <pc:chgData name="Amy Doneen" userId="3cf40fa7-752e-417a-a77a-5d001f70783d" providerId="ADAL" clId="{4658502A-3D72-423E-A3F1-3F97527B57A7}" dt="2019-11-12T02:44:18.560" v="4311" actId="14100"/>
        <pc:sldMkLst>
          <pc:docMk/>
          <pc:sldMk cId="4167672378" sldId="347"/>
        </pc:sldMkLst>
        <pc:spChg chg="del">
          <ac:chgData name="Amy Doneen" userId="3cf40fa7-752e-417a-a77a-5d001f70783d" providerId="ADAL" clId="{4658502A-3D72-423E-A3F1-3F97527B57A7}" dt="2019-11-12T02:44:03.842" v="4306"/>
          <ac:spMkLst>
            <pc:docMk/>
            <pc:sldMk cId="4167672378" sldId="347"/>
            <ac:spMk id="3" creationId="{D1FAA8C8-B73A-42B0-815E-D1D07705806F}"/>
          </ac:spMkLst>
        </pc:spChg>
        <pc:spChg chg="add del mod">
          <ac:chgData name="Amy Doneen" userId="3cf40fa7-752e-417a-a77a-5d001f70783d" providerId="ADAL" clId="{4658502A-3D72-423E-A3F1-3F97527B57A7}" dt="2019-11-12T02:44:07.304" v="4307"/>
          <ac:spMkLst>
            <pc:docMk/>
            <pc:sldMk cId="4167672378" sldId="347"/>
            <ac:spMk id="6" creationId="{6CA45DF7-8836-4DE1-A1F6-C360B6EE1E60}"/>
          </ac:spMkLst>
        </pc:spChg>
        <pc:picChg chg="add mod">
          <ac:chgData name="Amy Doneen" userId="3cf40fa7-752e-417a-a77a-5d001f70783d" providerId="ADAL" clId="{4658502A-3D72-423E-A3F1-3F97527B57A7}" dt="2019-11-12T02:44:18.560" v="4311" actId="14100"/>
          <ac:picMkLst>
            <pc:docMk/>
            <pc:sldMk cId="4167672378" sldId="347"/>
            <ac:picMk id="5" creationId="{016FACD6-35BF-47AC-A40A-BD2C5C991170}"/>
          </ac:picMkLst>
        </pc:picChg>
      </pc:sldChg>
      <pc:sldChg chg="addSp delSp modSp add ord">
        <pc:chgData name="Amy Doneen" userId="3cf40fa7-752e-417a-a77a-5d001f70783d" providerId="ADAL" clId="{4658502A-3D72-423E-A3F1-3F97527B57A7}" dt="2019-11-14T00:18:57.879" v="16925" actId="1076"/>
        <pc:sldMkLst>
          <pc:docMk/>
          <pc:sldMk cId="783731026" sldId="348"/>
        </pc:sldMkLst>
        <pc:spChg chg="add mod">
          <ac:chgData name="Amy Doneen" userId="3cf40fa7-752e-417a-a77a-5d001f70783d" providerId="ADAL" clId="{4658502A-3D72-423E-A3F1-3F97527B57A7}" dt="2019-11-14T00:18:52.865" v="16924" actId="14100"/>
          <ac:spMkLst>
            <pc:docMk/>
            <pc:sldMk cId="783731026" sldId="348"/>
            <ac:spMk id="3" creationId="{0D275EB5-8B21-48EB-8AD6-B00CD796FDF7}"/>
          </ac:spMkLst>
        </pc:spChg>
        <pc:picChg chg="del">
          <ac:chgData name="Amy Doneen" userId="3cf40fa7-752e-417a-a77a-5d001f70783d" providerId="ADAL" clId="{4658502A-3D72-423E-A3F1-3F97527B57A7}" dt="2019-11-12T02:44:25.682" v="4313"/>
          <ac:picMkLst>
            <pc:docMk/>
            <pc:sldMk cId="783731026" sldId="348"/>
            <ac:picMk id="5" creationId="{016FACD6-35BF-47AC-A40A-BD2C5C991170}"/>
          </ac:picMkLst>
        </pc:picChg>
        <pc:picChg chg="add mod">
          <ac:chgData name="Amy Doneen" userId="3cf40fa7-752e-417a-a77a-5d001f70783d" providerId="ADAL" clId="{4658502A-3D72-423E-A3F1-3F97527B57A7}" dt="2019-11-14T00:18:57.879" v="16925" actId="1076"/>
          <ac:picMkLst>
            <pc:docMk/>
            <pc:sldMk cId="783731026" sldId="348"/>
            <ac:picMk id="5" creationId="{9AF1EA81-F89E-427B-A58A-F4A40972A798}"/>
          </ac:picMkLst>
        </pc:picChg>
      </pc:sldChg>
      <pc:sldChg chg="addSp delSp modSp add del ord">
        <pc:chgData name="Amy Doneen" userId="3cf40fa7-752e-417a-a77a-5d001f70783d" providerId="ADAL" clId="{4658502A-3D72-423E-A3F1-3F97527B57A7}" dt="2019-11-14T01:08:36.185" v="18726" actId="2696"/>
        <pc:sldMkLst>
          <pc:docMk/>
          <pc:sldMk cId="4158185786" sldId="349"/>
        </pc:sldMkLst>
        <pc:spChg chg="del">
          <ac:chgData name="Amy Doneen" userId="3cf40fa7-752e-417a-a77a-5d001f70783d" providerId="ADAL" clId="{4658502A-3D72-423E-A3F1-3F97527B57A7}" dt="2019-11-13T03:59:15.546" v="5556"/>
          <ac:spMkLst>
            <pc:docMk/>
            <pc:sldMk cId="4158185786" sldId="349"/>
            <ac:spMk id="2" creationId="{875B5D2A-DC50-475C-893C-AF786DF569A1}"/>
          </ac:spMkLst>
        </pc:spChg>
        <pc:spChg chg="del">
          <ac:chgData name="Amy Doneen" userId="3cf40fa7-752e-417a-a77a-5d001f70783d" providerId="ADAL" clId="{4658502A-3D72-423E-A3F1-3F97527B57A7}" dt="2019-11-13T03:59:11.142" v="5555"/>
          <ac:spMkLst>
            <pc:docMk/>
            <pc:sldMk cId="4158185786" sldId="349"/>
            <ac:spMk id="3" creationId="{A698DC29-9937-437B-AD4B-B94159BFCA69}"/>
          </ac:spMkLst>
        </pc:spChg>
        <pc:picChg chg="add mod">
          <ac:chgData name="Amy Doneen" userId="3cf40fa7-752e-417a-a77a-5d001f70783d" providerId="ADAL" clId="{4658502A-3D72-423E-A3F1-3F97527B57A7}" dt="2019-11-13T03:59:23.730" v="5559" actId="1076"/>
          <ac:picMkLst>
            <pc:docMk/>
            <pc:sldMk cId="4158185786" sldId="349"/>
            <ac:picMk id="4" creationId="{3EC19568-C1D3-4677-853A-45AA31FA9300}"/>
          </ac:picMkLst>
        </pc:picChg>
      </pc:sldChg>
      <pc:sldChg chg="addSp delSp modSp add">
        <pc:chgData name="Amy Doneen" userId="3cf40fa7-752e-417a-a77a-5d001f70783d" providerId="ADAL" clId="{4658502A-3D72-423E-A3F1-3F97527B57A7}" dt="2019-11-12T02:57:01.908" v="4882" actId="20577"/>
        <pc:sldMkLst>
          <pc:docMk/>
          <pc:sldMk cId="2996474651" sldId="350"/>
        </pc:sldMkLst>
        <pc:spChg chg="mod">
          <ac:chgData name="Amy Doneen" userId="3cf40fa7-752e-417a-a77a-5d001f70783d" providerId="ADAL" clId="{4658502A-3D72-423E-A3F1-3F97527B57A7}" dt="2019-11-12T02:57:01.908" v="4882" actId="20577"/>
          <ac:spMkLst>
            <pc:docMk/>
            <pc:sldMk cId="2996474651" sldId="350"/>
            <ac:spMk id="3" creationId="{D1FAA8C8-B73A-42B0-815E-D1D07705806F}"/>
          </ac:spMkLst>
        </pc:spChg>
        <pc:spChg chg="add del mod">
          <ac:chgData name="Amy Doneen" userId="3cf40fa7-752e-417a-a77a-5d001f70783d" providerId="ADAL" clId="{4658502A-3D72-423E-A3F1-3F97527B57A7}" dt="2019-11-12T02:54:51.908" v="4741"/>
          <ac:spMkLst>
            <pc:docMk/>
            <pc:sldMk cId="2996474651" sldId="350"/>
            <ac:spMk id="5" creationId="{59ECBDC1-DF6C-48AE-AEEC-F31A98721647}"/>
          </ac:spMkLst>
        </pc:spChg>
      </pc:sldChg>
      <pc:sldChg chg="modSp add del">
        <pc:chgData name="Amy Doneen" userId="3cf40fa7-752e-417a-a77a-5d001f70783d" providerId="ADAL" clId="{4658502A-3D72-423E-A3F1-3F97527B57A7}" dt="2019-11-14T00:35:18.177" v="18270" actId="2696"/>
        <pc:sldMkLst>
          <pc:docMk/>
          <pc:sldMk cId="2537285425" sldId="351"/>
        </pc:sldMkLst>
        <pc:spChg chg="mod">
          <ac:chgData name="Amy Doneen" userId="3cf40fa7-752e-417a-a77a-5d001f70783d" providerId="ADAL" clId="{4658502A-3D72-423E-A3F1-3F97527B57A7}" dt="2019-11-13T04:06:03.447" v="5778" actId="27636"/>
          <ac:spMkLst>
            <pc:docMk/>
            <pc:sldMk cId="2537285425" sldId="351"/>
            <ac:spMk id="3" creationId="{EEB4A57A-4792-49CE-BD79-167BD08286ED}"/>
          </ac:spMkLst>
        </pc:spChg>
      </pc:sldChg>
      <pc:sldChg chg="modSp add modAnim">
        <pc:chgData name="Amy Doneen" userId="3cf40fa7-752e-417a-a77a-5d001f70783d" providerId="ADAL" clId="{4658502A-3D72-423E-A3F1-3F97527B57A7}" dt="2019-11-14T00:23:20.637" v="17126" actId="207"/>
        <pc:sldMkLst>
          <pc:docMk/>
          <pc:sldMk cId="923973888" sldId="352"/>
        </pc:sldMkLst>
        <pc:spChg chg="mod">
          <ac:chgData name="Amy Doneen" userId="3cf40fa7-752e-417a-a77a-5d001f70783d" providerId="ADAL" clId="{4658502A-3D72-423E-A3F1-3F97527B57A7}" dt="2019-11-14T00:23:20.637" v="17126" actId="207"/>
          <ac:spMkLst>
            <pc:docMk/>
            <pc:sldMk cId="923973888" sldId="352"/>
            <ac:spMk id="3" creationId="{D9B1C2A5-8302-4129-98A1-09C02E50CEC7}"/>
          </ac:spMkLst>
        </pc:spChg>
      </pc:sldChg>
      <pc:sldChg chg="modSp add">
        <pc:chgData name="Amy Doneen" userId="3cf40fa7-752e-417a-a77a-5d001f70783d" providerId="ADAL" clId="{4658502A-3D72-423E-A3F1-3F97527B57A7}" dt="2019-11-14T00:24:00.606" v="17150" actId="20577"/>
        <pc:sldMkLst>
          <pc:docMk/>
          <pc:sldMk cId="3885226061" sldId="353"/>
        </pc:sldMkLst>
        <pc:spChg chg="mod">
          <ac:chgData name="Amy Doneen" userId="3cf40fa7-752e-417a-a77a-5d001f70783d" providerId="ADAL" clId="{4658502A-3D72-423E-A3F1-3F97527B57A7}" dt="2019-11-14T00:24:00.606" v="17150" actId="20577"/>
          <ac:spMkLst>
            <pc:docMk/>
            <pc:sldMk cId="3885226061" sldId="353"/>
            <ac:spMk id="3" creationId="{D9B1C2A5-8302-4129-98A1-09C02E50CEC7}"/>
          </ac:spMkLst>
        </pc:spChg>
      </pc:sldChg>
      <pc:sldChg chg="modSp add">
        <pc:chgData name="Amy Doneen" userId="3cf40fa7-752e-417a-a77a-5d001f70783d" providerId="ADAL" clId="{4658502A-3D72-423E-A3F1-3F97527B57A7}" dt="2019-11-14T00:25:44.274" v="17251" actId="27636"/>
        <pc:sldMkLst>
          <pc:docMk/>
          <pc:sldMk cId="659630806" sldId="354"/>
        </pc:sldMkLst>
        <pc:spChg chg="mod">
          <ac:chgData name="Amy Doneen" userId="3cf40fa7-752e-417a-a77a-5d001f70783d" providerId="ADAL" clId="{4658502A-3D72-423E-A3F1-3F97527B57A7}" dt="2019-11-14T00:25:44.274" v="17251" actId="27636"/>
          <ac:spMkLst>
            <pc:docMk/>
            <pc:sldMk cId="659630806" sldId="354"/>
            <ac:spMk id="3" creationId="{D9B1C2A5-8302-4129-98A1-09C02E50CEC7}"/>
          </ac:spMkLst>
        </pc:spChg>
      </pc:sldChg>
      <pc:sldChg chg="modSp add">
        <pc:chgData name="Amy Doneen" userId="3cf40fa7-752e-417a-a77a-5d001f70783d" providerId="ADAL" clId="{4658502A-3D72-423E-A3F1-3F97527B57A7}" dt="2019-11-14T00:26:21.318" v="17255" actId="27636"/>
        <pc:sldMkLst>
          <pc:docMk/>
          <pc:sldMk cId="4103648122" sldId="355"/>
        </pc:sldMkLst>
        <pc:spChg chg="mod">
          <ac:chgData name="Amy Doneen" userId="3cf40fa7-752e-417a-a77a-5d001f70783d" providerId="ADAL" clId="{4658502A-3D72-423E-A3F1-3F97527B57A7}" dt="2019-11-14T00:26:21.318" v="17255" actId="27636"/>
          <ac:spMkLst>
            <pc:docMk/>
            <pc:sldMk cId="4103648122" sldId="355"/>
            <ac:spMk id="3" creationId="{D9B1C2A5-8302-4129-98A1-09C02E50CEC7}"/>
          </ac:spMkLst>
        </pc:spChg>
      </pc:sldChg>
      <pc:sldChg chg="modSp add ord">
        <pc:chgData name="Amy Doneen" userId="3cf40fa7-752e-417a-a77a-5d001f70783d" providerId="ADAL" clId="{4658502A-3D72-423E-A3F1-3F97527B57A7}" dt="2019-11-14T00:24:48.122" v="17190" actId="122"/>
        <pc:sldMkLst>
          <pc:docMk/>
          <pc:sldMk cId="2586710959" sldId="356"/>
        </pc:sldMkLst>
        <pc:spChg chg="mod">
          <ac:chgData name="Amy Doneen" userId="3cf40fa7-752e-417a-a77a-5d001f70783d" providerId="ADAL" clId="{4658502A-3D72-423E-A3F1-3F97527B57A7}" dt="2019-11-14T00:24:48.122" v="17190" actId="122"/>
          <ac:spMkLst>
            <pc:docMk/>
            <pc:sldMk cId="2586710959" sldId="356"/>
            <ac:spMk id="3" creationId="{D9B1C2A5-8302-4129-98A1-09C02E50CEC7}"/>
          </ac:spMkLst>
        </pc:spChg>
      </pc:sldChg>
      <pc:sldChg chg="addSp delSp modSp add ord">
        <pc:chgData name="Amy Doneen" userId="3cf40fa7-752e-417a-a77a-5d001f70783d" providerId="ADAL" clId="{4658502A-3D72-423E-A3F1-3F97527B57A7}" dt="2019-11-14T00:27:06.776" v="17259" actId="14100"/>
        <pc:sldMkLst>
          <pc:docMk/>
          <pc:sldMk cId="3960104106" sldId="357"/>
        </pc:sldMkLst>
        <pc:spChg chg="del">
          <ac:chgData name="Amy Doneen" userId="3cf40fa7-752e-417a-a77a-5d001f70783d" providerId="ADAL" clId="{4658502A-3D72-423E-A3F1-3F97527B57A7}" dt="2019-11-13T04:31:00.101" v="5977"/>
          <ac:spMkLst>
            <pc:docMk/>
            <pc:sldMk cId="3960104106" sldId="357"/>
            <ac:spMk id="3" creationId="{D9B1C2A5-8302-4129-98A1-09C02E50CEC7}"/>
          </ac:spMkLst>
        </pc:spChg>
        <pc:picChg chg="add mod">
          <ac:chgData name="Amy Doneen" userId="3cf40fa7-752e-417a-a77a-5d001f70783d" providerId="ADAL" clId="{4658502A-3D72-423E-A3F1-3F97527B57A7}" dt="2019-11-14T00:27:06.776" v="17259" actId="14100"/>
          <ac:picMkLst>
            <pc:docMk/>
            <pc:sldMk cId="3960104106" sldId="357"/>
            <ac:picMk id="5" creationId="{C41DA110-7E56-4959-B700-0F7C58C39EDA}"/>
          </ac:picMkLst>
        </pc:picChg>
      </pc:sldChg>
      <pc:sldChg chg="addSp delSp modSp add">
        <pc:chgData name="Amy Doneen" userId="3cf40fa7-752e-417a-a77a-5d001f70783d" providerId="ADAL" clId="{4658502A-3D72-423E-A3F1-3F97527B57A7}" dt="2019-11-13T04:28:51.784" v="5972"/>
        <pc:sldMkLst>
          <pc:docMk/>
          <pc:sldMk cId="2673782958" sldId="358"/>
        </pc:sldMkLst>
        <pc:spChg chg="del">
          <ac:chgData name="Amy Doneen" userId="3cf40fa7-752e-417a-a77a-5d001f70783d" providerId="ADAL" clId="{4658502A-3D72-423E-A3F1-3F97527B57A7}" dt="2019-11-13T04:28:51.784" v="5972"/>
          <ac:spMkLst>
            <pc:docMk/>
            <pc:sldMk cId="2673782958" sldId="358"/>
            <ac:spMk id="3" creationId="{D9B1C2A5-8302-4129-98A1-09C02E50CEC7}"/>
          </ac:spMkLst>
        </pc:spChg>
        <pc:picChg chg="add mod">
          <ac:chgData name="Amy Doneen" userId="3cf40fa7-752e-417a-a77a-5d001f70783d" providerId="ADAL" clId="{4658502A-3D72-423E-A3F1-3F97527B57A7}" dt="2019-11-13T04:28:51.784" v="5972"/>
          <ac:picMkLst>
            <pc:docMk/>
            <pc:sldMk cId="2673782958" sldId="358"/>
            <ac:picMk id="5" creationId="{BDBCBA08-010C-48D1-ACED-5E8D5ECFF098}"/>
          </ac:picMkLst>
        </pc:picChg>
      </pc:sldChg>
      <pc:sldChg chg="modSp add">
        <pc:chgData name="Amy Doneen" userId="3cf40fa7-752e-417a-a77a-5d001f70783d" providerId="ADAL" clId="{4658502A-3D72-423E-A3F1-3F97527B57A7}" dt="2019-11-13T04:33:37.626" v="5983" actId="27636"/>
        <pc:sldMkLst>
          <pc:docMk/>
          <pc:sldMk cId="777219031" sldId="359"/>
        </pc:sldMkLst>
        <pc:spChg chg="mod">
          <ac:chgData name="Amy Doneen" userId="3cf40fa7-752e-417a-a77a-5d001f70783d" providerId="ADAL" clId="{4658502A-3D72-423E-A3F1-3F97527B57A7}" dt="2019-11-13T04:33:37.626" v="5983" actId="27636"/>
          <ac:spMkLst>
            <pc:docMk/>
            <pc:sldMk cId="777219031" sldId="359"/>
            <ac:spMk id="3" creationId="{D9B1C2A5-8302-4129-98A1-09C02E50CEC7}"/>
          </ac:spMkLst>
        </pc:spChg>
      </pc:sldChg>
      <pc:sldChg chg="modSp add">
        <pc:chgData name="Amy Doneen" userId="3cf40fa7-752e-417a-a77a-5d001f70783d" providerId="ADAL" clId="{4658502A-3D72-423E-A3F1-3F97527B57A7}" dt="2019-11-14T00:28:48.773" v="17298" actId="20577"/>
        <pc:sldMkLst>
          <pc:docMk/>
          <pc:sldMk cId="2159234536" sldId="360"/>
        </pc:sldMkLst>
        <pc:spChg chg="mod">
          <ac:chgData name="Amy Doneen" userId="3cf40fa7-752e-417a-a77a-5d001f70783d" providerId="ADAL" clId="{4658502A-3D72-423E-A3F1-3F97527B57A7}" dt="2019-11-14T00:28:48.773" v="17298" actId="20577"/>
          <ac:spMkLst>
            <pc:docMk/>
            <pc:sldMk cId="2159234536" sldId="360"/>
            <ac:spMk id="3" creationId="{D9B1C2A5-8302-4129-98A1-09C02E50CEC7}"/>
          </ac:spMkLst>
        </pc:spChg>
      </pc:sldChg>
      <pc:sldChg chg="modSp add">
        <pc:chgData name="Amy Doneen" userId="3cf40fa7-752e-417a-a77a-5d001f70783d" providerId="ADAL" clId="{4658502A-3D72-423E-A3F1-3F97527B57A7}" dt="2019-11-14T00:29:01.095" v="17299" actId="6549"/>
        <pc:sldMkLst>
          <pc:docMk/>
          <pc:sldMk cId="3660212112" sldId="361"/>
        </pc:sldMkLst>
        <pc:spChg chg="mod">
          <ac:chgData name="Amy Doneen" userId="3cf40fa7-752e-417a-a77a-5d001f70783d" providerId="ADAL" clId="{4658502A-3D72-423E-A3F1-3F97527B57A7}" dt="2019-11-14T00:29:01.095" v="17299" actId="6549"/>
          <ac:spMkLst>
            <pc:docMk/>
            <pc:sldMk cId="3660212112" sldId="361"/>
            <ac:spMk id="3" creationId="{D9B1C2A5-8302-4129-98A1-09C02E50CEC7}"/>
          </ac:spMkLst>
        </pc:spChg>
      </pc:sldChg>
      <pc:sldChg chg="modSp add">
        <pc:chgData name="Amy Doneen" userId="3cf40fa7-752e-417a-a77a-5d001f70783d" providerId="ADAL" clId="{4658502A-3D72-423E-A3F1-3F97527B57A7}" dt="2019-11-14T00:34:55.799" v="18261" actId="27636"/>
        <pc:sldMkLst>
          <pc:docMk/>
          <pc:sldMk cId="1958345343" sldId="362"/>
        </pc:sldMkLst>
        <pc:spChg chg="mod">
          <ac:chgData name="Amy Doneen" userId="3cf40fa7-752e-417a-a77a-5d001f70783d" providerId="ADAL" clId="{4658502A-3D72-423E-A3F1-3F97527B57A7}" dt="2019-11-14T00:34:55.799" v="18261" actId="27636"/>
          <ac:spMkLst>
            <pc:docMk/>
            <pc:sldMk cId="1958345343" sldId="362"/>
            <ac:spMk id="3" creationId="{D9B1C2A5-8302-4129-98A1-09C02E50CEC7}"/>
          </ac:spMkLst>
        </pc:spChg>
      </pc:sldChg>
      <pc:sldChg chg="modSp add ord">
        <pc:chgData name="Amy Doneen" userId="3cf40fa7-752e-417a-a77a-5d001f70783d" providerId="ADAL" clId="{4658502A-3D72-423E-A3F1-3F97527B57A7}" dt="2019-11-14T00:31:41.390" v="17453" actId="122"/>
        <pc:sldMkLst>
          <pc:docMk/>
          <pc:sldMk cId="2534510388" sldId="363"/>
        </pc:sldMkLst>
        <pc:spChg chg="mod">
          <ac:chgData name="Amy Doneen" userId="3cf40fa7-752e-417a-a77a-5d001f70783d" providerId="ADAL" clId="{4658502A-3D72-423E-A3F1-3F97527B57A7}" dt="2019-11-14T00:31:41.390" v="17453" actId="122"/>
          <ac:spMkLst>
            <pc:docMk/>
            <pc:sldMk cId="2534510388" sldId="363"/>
            <ac:spMk id="3" creationId="{D9B1C2A5-8302-4129-98A1-09C02E50CEC7}"/>
          </ac:spMkLst>
        </pc:spChg>
      </pc:sldChg>
      <pc:sldChg chg="add del">
        <pc:chgData name="Amy Doneen" userId="3cf40fa7-752e-417a-a77a-5d001f70783d" providerId="ADAL" clId="{4658502A-3D72-423E-A3F1-3F97527B57A7}" dt="2019-11-14T00:35:18.177" v="18269" actId="2696"/>
        <pc:sldMkLst>
          <pc:docMk/>
          <pc:sldMk cId="887541635" sldId="364"/>
        </pc:sldMkLst>
      </pc:sldChg>
      <pc:sldChg chg="addSp modSp add modAnim">
        <pc:chgData name="Amy Doneen" userId="3cf40fa7-752e-417a-a77a-5d001f70783d" providerId="ADAL" clId="{4658502A-3D72-423E-A3F1-3F97527B57A7}" dt="2019-11-13T23:06:17.830" v="14806"/>
        <pc:sldMkLst>
          <pc:docMk/>
          <pc:sldMk cId="1375862730" sldId="365"/>
        </pc:sldMkLst>
        <pc:spChg chg="mod">
          <ac:chgData name="Amy Doneen" userId="3cf40fa7-752e-417a-a77a-5d001f70783d" providerId="ADAL" clId="{4658502A-3D72-423E-A3F1-3F97527B57A7}" dt="2019-11-13T16:08:57.096" v="6467" actId="27636"/>
          <ac:spMkLst>
            <pc:docMk/>
            <pc:sldMk cId="1375862730" sldId="365"/>
            <ac:spMk id="2" creationId="{FDCF3F3C-6341-496B-82DA-A37E5C3D2035}"/>
          </ac:spMkLst>
        </pc:spChg>
        <pc:spChg chg="mod">
          <ac:chgData name="Amy Doneen" userId="3cf40fa7-752e-417a-a77a-5d001f70783d" providerId="ADAL" clId="{4658502A-3D72-423E-A3F1-3F97527B57A7}" dt="2019-11-13T23:06:04.801" v="14804" actId="207"/>
          <ac:spMkLst>
            <pc:docMk/>
            <pc:sldMk cId="1375862730" sldId="365"/>
            <ac:spMk id="3" creationId="{F158E970-A725-4ED8-BC26-56F1E3CC82F7}"/>
          </ac:spMkLst>
        </pc:spChg>
        <pc:spChg chg="add mod">
          <ac:chgData name="Amy Doneen" userId="3cf40fa7-752e-417a-a77a-5d001f70783d" providerId="ADAL" clId="{4658502A-3D72-423E-A3F1-3F97527B57A7}" dt="2019-11-13T16:08:24.536" v="6393" actId="14100"/>
          <ac:spMkLst>
            <pc:docMk/>
            <pc:sldMk cId="1375862730" sldId="365"/>
            <ac:spMk id="4" creationId="{F25B4B77-435D-4C6B-8367-5169849950B6}"/>
          </ac:spMkLst>
        </pc:spChg>
      </pc:sldChg>
      <pc:sldChg chg="modSp add modAnim">
        <pc:chgData name="Amy Doneen" userId="3cf40fa7-752e-417a-a77a-5d001f70783d" providerId="ADAL" clId="{4658502A-3D72-423E-A3F1-3F97527B57A7}" dt="2019-11-13T18:32:25.899" v="11982" actId="207"/>
        <pc:sldMkLst>
          <pc:docMk/>
          <pc:sldMk cId="1215825275" sldId="366"/>
        </pc:sldMkLst>
        <pc:spChg chg="mod">
          <ac:chgData name="Amy Doneen" userId="3cf40fa7-752e-417a-a77a-5d001f70783d" providerId="ADAL" clId="{4658502A-3D72-423E-A3F1-3F97527B57A7}" dt="2019-11-13T18:32:25.899" v="11982" actId="207"/>
          <ac:spMkLst>
            <pc:docMk/>
            <pc:sldMk cId="1215825275" sldId="366"/>
            <ac:spMk id="3" creationId="{F158E970-A725-4ED8-BC26-56F1E3CC82F7}"/>
          </ac:spMkLst>
        </pc:spChg>
      </pc:sldChg>
      <pc:sldChg chg="addSp delSp modSp add">
        <pc:chgData name="Amy Doneen" userId="3cf40fa7-752e-417a-a77a-5d001f70783d" providerId="ADAL" clId="{4658502A-3D72-423E-A3F1-3F97527B57A7}" dt="2019-11-13T16:20:23.943" v="6482"/>
        <pc:sldMkLst>
          <pc:docMk/>
          <pc:sldMk cId="1580488123" sldId="367"/>
        </pc:sldMkLst>
        <pc:spChg chg="del">
          <ac:chgData name="Amy Doneen" userId="3cf40fa7-752e-417a-a77a-5d001f70783d" providerId="ADAL" clId="{4658502A-3D72-423E-A3F1-3F97527B57A7}" dt="2019-11-13T16:20:23.943" v="6482"/>
          <ac:spMkLst>
            <pc:docMk/>
            <pc:sldMk cId="1580488123" sldId="367"/>
            <ac:spMk id="3" creationId="{F158E970-A725-4ED8-BC26-56F1E3CC82F7}"/>
          </ac:spMkLst>
        </pc:spChg>
        <pc:picChg chg="add mod">
          <ac:chgData name="Amy Doneen" userId="3cf40fa7-752e-417a-a77a-5d001f70783d" providerId="ADAL" clId="{4658502A-3D72-423E-A3F1-3F97527B57A7}" dt="2019-11-13T16:20:23.943" v="6482"/>
          <ac:picMkLst>
            <pc:docMk/>
            <pc:sldMk cId="1580488123" sldId="367"/>
            <ac:picMk id="5" creationId="{01AF6345-4BFD-4AD0-A693-CF731BEA7BB7}"/>
          </ac:picMkLst>
        </pc:picChg>
      </pc:sldChg>
      <pc:sldChg chg="modSp add ord">
        <pc:chgData name="Amy Doneen" userId="3cf40fa7-752e-417a-a77a-5d001f70783d" providerId="ADAL" clId="{4658502A-3D72-423E-A3F1-3F97527B57A7}" dt="2019-11-13T18:16:45.064" v="11223" actId="20577"/>
        <pc:sldMkLst>
          <pc:docMk/>
          <pc:sldMk cId="3433665722" sldId="368"/>
        </pc:sldMkLst>
        <pc:spChg chg="mod">
          <ac:chgData name="Amy Doneen" userId="3cf40fa7-752e-417a-a77a-5d001f70783d" providerId="ADAL" clId="{4658502A-3D72-423E-A3F1-3F97527B57A7}" dt="2019-11-13T18:16:45.064" v="11223" actId="20577"/>
          <ac:spMkLst>
            <pc:docMk/>
            <pc:sldMk cId="3433665722" sldId="368"/>
            <ac:spMk id="3" creationId="{F158E970-A725-4ED8-BC26-56F1E3CC82F7}"/>
          </ac:spMkLst>
        </pc:spChg>
        <pc:spChg chg="mod">
          <ac:chgData name="Amy Doneen" userId="3cf40fa7-752e-417a-a77a-5d001f70783d" providerId="ADAL" clId="{4658502A-3D72-423E-A3F1-3F97527B57A7}" dt="2019-11-13T17:36:24.483" v="8832" actId="207"/>
          <ac:spMkLst>
            <pc:docMk/>
            <pc:sldMk cId="3433665722" sldId="368"/>
            <ac:spMk id="4" creationId="{F25B4B77-435D-4C6B-8367-5169849950B6}"/>
          </ac:spMkLst>
        </pc:spChg>
      </pc:sldChg>
      <pc:sldChg chg="addSp delSp modSp add">
        <pc:chgData name="Amy Doneen" userId="3cf40fa7-752e-417a-a77a-5d001f70783d" providerId="ADAL" clId="{4658502A-3D72-423E-A3F1-3F97527B57A7}" dt="2019-11-13T23:10:46.843" v="14814" actId="1076"/>
        <pc:sldMkLst>
          <pc:docMk/>
          <pc:sldMk cId="3446340354" sldId="369"/>
        </pc:sldMkLst>
        <pc:spChg chg="del">
          <ac:chgData name="Amy Doneen" userId="3cf40fa7-752e-417a-a77a-5d001f70783d" providerId="ADAL" clId="{4658502A-3D72-423E-A3F1-3F97527B57A7}" dt="2019-11-13T16:19:40.840" v="6479"/>
          <ac:spMkLst>
            <pc:docMk/>
            <pc:sldMk cId="3446340354" sldId="369"/>
            <ac:spMk id="3" creationId="{F158E970-A725-4ED8-BC26-56F1E3CC82F7}"/>
          </ac:spMkLst>
        </pc:spChg>
        <pc:spChg chg="add del mod">
          <ac:chgData name="Amy Doneen" userId="3cf40fa7-752e-417a-a77a-5d001f70783d" providerId="ADAL" clId="{4658502A-3D72-423E-A3F1-3F97527B57A7}" dt="2019-11-13T23:10:40.824" v="14811"/>
          <ac:spMkLst>
            <pc:docMk/>
            <pc:sldMk cId="3446340354" sldId="369"/>
            <ac:spMk id="7" creationId="{FBE634B2-4A37-4A18-8FE9-662E040AC754}"/>
          </ac:spMkLst>
        </pc:spChg>
        <pc:picChg chg="add del mod">
          <ac:chgData name="Amy Doneen" userId="3cf40fa7-752e-417a-a77a-5d001f70783d" providerId="ADAL" clId="{4658502A-3D72-423E-A3F1-3F97527B57A7}" dt="2019-11-13T23:10:37.553" v="14810"/>
          <ac:picMkLst>
            <pc:docMk/>
            <pc:sldMk cId="3446340354" sldId="369"/>
            <ac:picMk id="5" creationId="{DE9E4FC5-AE3A-490A-A1A1-D62196AD0B51}"/>
          </ac:picMkLst>
        </pc:picChg>
        <pc:picChg chg="add mod">
          <ac:chgData name="Amy Doneen" userId="3cf40fa7-752e-417a-a77a-5d001f70783d" providerId="ADAL" clId="{4658502A-3D72-423E-A3F1-3F97527B57A7}" dt="2019-11-13T23:10:46.843" v="14814" actId="1076"/>
          <ac:picMkLst>
            <pc:docMk/>
            <pc:sldMk cId="3446340354" sldId="369"/>
            <ac:picMk id="6" creationId="{278AA4AC-291D-4D02-A7FF-AF98BAB429AF}"/>
          </ac:picMkLst>
        </pc:picChg>
      </pc:sldChg>
      <pc:sldChg chg="modSp add del">
        <pc:chgData name="Amy Doneen" userId="3cf40fa7-752e-417a-a77a-5d001f70783d" providerId="ADAL" clId="{4658502A-3D72-423E-A3F1-3F97527B57A7}" dt="2019-11-13T18:28:40.266" v="11733" actId="2696"/>
        <pc:sldMkLst>
          <pc:docMk/>
          <pc:sldMk cId="3754344659" sldId="370"/>
        </pc:sldMkLst>
        <pc:spChg chg="mod">
          <ac:chgData name="Amy Doneen" userId="3cf40fa7-752e-417a-a77a-5d001f70783d" providerId="ADAL" clId="{4658502A-3D72-423E-A3F1-3F97527B57A7}" dt="2019-11-13T18:24:41.959" v="11663" actId="20577"/>
          <ac:spMkLst>
            <pc:docMk/>
            <pc:sldMk cId="3754344659" sldId="370"/>
            <ac:spMk id="3" creationId="{F158E970-A725-4ED8-BC26-56F1E3CC82F7}"/>
          </ac:spMkLst>
        </pc:spChg>
      </pc:sldChg>
      <pc:sldChg chg="modSp add ord modAnim">
        <pc:chgData name="Amy Doneen" userId="3cf40fa7-752e-417a-a77a-5d001f70783d" providerId="ADAL" clId="{4658502A-3D72-423E-A3F1-3F97527B57A7}" dt="2019-11-13T23:20:56.621" v="15139" actId="207"/>
        <pc:sldMkLst>
          <pc:docMk/>
          <pc:sldMk cId="121611682" sldId="371"/>
        </pc:sldMkLst>
        <pc:spChg chg="mod">
          <ac:chgData name="Amy Doneen" userId="3cf40fa7-752e-417a-a77a-5d001f70783d" providerId="ADAL" clId="{4658502A-3D72-423E-A3F1-3F97527B57A7}" dt="2019-11-13T23:20:56.621" v="15139" actId="207"/>
          <ac:spMkLst>
            <pc:docMk/>
            <pc:sldMk cId="121611682" sldId="371"/>
            <ac:spMk id="3" creationId="{F158E970-A725-4ED8-BC26-56F1E3CC82F7}"/>
          </ac:spMkLst>
        </pc:spChg>
      </pc:sldChg>
      <pc:sldChg chg="modSp add modAnim">
        <pc:chgData name="Amy Doneen" userId="3cf40fa7-752e-417a-a77a-5d001f70783d" providerId="ADAL" clId="{4658502A-3D72-423E-A3F1-3F97527B57A7}" dt="2019-11-13T23:17:17.890" v="14820" actId="20577"/>
        <pc:sldMkLst>
          <pc:docMk/>
          <pc:sldMk cId="2106629172" sldId="372"/>
        </pc:sldMkLst>
        <pc:spChg chg="mod">
          <ac:chgData name="Amy Doneen" userId="3cf40fa7-752e-417a-a77a-5d001f70783d" providerId="ADAL" clId="{4658502A-3D72-423E-A3F1-3F97527B57A7}" dt="2019-11-13T23:17:17.890" v="14820" actId="20577"/>
          <ac:spMkLst>
            <pc:docMk/>
            <pc:sldMk cId="2106629172" sldId="372"/>
            <ac:spMk id="3" creationId="{F158E970-A725-4ED8-BC26-56F1E3CC82F7}"/>
          </ac:spMkLst>
        </pc:spChg>
      </pc:sldChg>
      <pc:sldChg chg="modSp add modAnim">
        <pc:chgData name="Amy Doneen" userId="3cf40fa7-752e-417a-a77a-5d001f70783d" providerId="ADAL" clId="{4658502A-3D72-423E-A3F1-3F97527B57A7}" dt="2019-11-13T23:21:14.575" v="15140" actId="6549"/>
        <pc:sldMkLst>
          <pc:docMk/>
          <pc:sldMk cId="2251529526" sldId="373"/>
        </pc:sldMkLst>
        <pc:spChg chg="mod">
          <ac:chgData name="Amy Doneen" userId="3cf40fa7-752e-417a-a77a-5d001f70783d" providerId="ADAL" clId="{4658502A-3D72-423E-A3F1-3F97527B57A7}" dt="2019-11-13T23:21:14.575" v="15140" actId="6549"/>
          <ac:spMkLst>
            <pc:docMk/>
            <pc:sldMk cId="2251529526" sldId="373"/>
            <ac:spMk id="3" creationId="{F158E970-A725-4ED8-BC26-56F1E3CC82F7}"/>
          </ac:spMkLst>
        </pc:spChg>
      </pc:sldChg>
      <pc:sldChg chg="modSp add del">
        <pc:chgData name="Amy Doneen" userId="3cf40fa7-752e-417a-a77a-5d001f70783d" providerId="ADAL" clId="{4658502A-3D72-423E-A3F1-3F97527B57A7}" dt="2019-11-13T18:46:22.932" v="12761" actId="2696"/>
        <pc:sldMkLst>
          <pc:docMk/>
          <pc:sldMk cId="925129000" sldId="374"/>
        </pc:sldMkLst>
        <pc:spChg chg="mod">
          <ac:chgData name="Amy Doneen" userId="3cf40fa7-752e-417a-a77a-5d001f70783d" providerId="ADAL" clId="{4658502A-3D72-423E-A3F1-3F97527B57A7}" dt="2019-11-13T18:42:35.823" v="12494" actId="255"/>
          <ac:spMkLst>
            <pc:docMk/>
            <pc:sldMk cId="925129000" sldId="374"/>
            <ac:spMk id="3" creationId="{F158E970-A725-4ED8-BC26-56F1E3CC82F7}"/>
          </ac:spMkLst>
        </pc:spChg>
      </pc:sldChg>
      <pc:sldChg chg="modSp add del">
        <pc:chgData name="Amy Doneen" userId="3cf40fa7-752e-417a-a77a-5d001f70783d" providerId="ADAL" clId="{4658502A-3D72-423E-A3F1-3F97527B57A7}" dt="2019-11-13T18:43:17.830" v="12497" actId="2696"/>
        <pc:sldMkLst>
          <pc:docMk/>
          <pc:sldMk cId="2810346970" sldId="375"/>
        </pc:sldMkLst>
        <pc:spChg chg="mod">
          <ac:chgData name="Amy Doneen" userId="3cf40fa7-752e-417a-a77a-5d001f70783d" providerId="ADAL" clId="{4658502A-3D72-423E-A3F1-3F97527B57A7}" dt="2019-11-13T16:45:49.802" v="6670" actId="255"/>
          <ac:spMkLst>
            <pc:docMk/>
            <pc:sldMk cId="2810346970" sldId="375"/>
            <ac:spMk id="2" creationId="{FDCF3F3C-6341-496B-82DA-A37E5C3D2035}"/>
          </ac:spMkLst>
        </pc:spChg>
      </pc:sldChg>
      <pc:sldChg chg="addSp delSp modSp add ord modAnim">
        <pc:chgData name="Amy Doneen" userId="3cf40fa7-752e-417a-a77a-5d001f70783d" providerId="ADAL" clId="{4658502A-3D72-423E-A3F1-3F97527B57A7}" dt="2019-11-13T23:21:48.796" v="15146"/>
        <pc:sldMkLst>
          <pc:docMk/>
          <pc:sldMk cId="4193721800" sldId="376"/>
        </pc:sldMkLst>
        <pc:spChg chg="mod">
          <ac:chgData name="Amy Doneen" userId="3cf40fa7-752e-417a-a77a-5d001f70783d" providerId="ADAL" clId="{4658502A-3D72-423E-A3F1-3F97527B57A7}" dt="2019-11-13T16:44:20.635" v="6544" actId="27636"/>
          <ac:spMkLst>
            <pc:docMk/>
            <pc:sldMk cId="4193721800" sldId="376"/>
            <ac:spMk id="2" creationId="{EA56401C-B952-43BC-ACCE-8D5BC98CDA7D}"/>
          </ac:spMkLst>
        </pc:spChg>
        <pc:spChg chg="del">
          <ac:chgData name="Amy Doneen" userId="3cf40fa7-752e-417a-a77a-5d001f70783d" providerId="ADAL" clId="{4658502A-3D72-423E-A3F1-3F97527B57A7}" dt="2019-11-13T16:43:08.838" v="6500"/>
          <ac:spMkLst>
            <pc:docMk/>
            <pc:sldMk cId="4193721800" sldId="376"/>
            <ac:spMk id="3" creationId="{C2E42FFC-B42B-4A00-91D1-DADE98F5AB67}"/>
          </ac:spMkLst>
        </pc:spChg>
        <pc:spChg chg="add mod">
          <ac:chgData name="Amy Doneen" userId="3cf40fa7-752e-417a-a77a-5d001f70783d" providerId="ADAL" clId="{4658502A-3D72-423E-A3F1-3F97527B57A7}" dt="2019-11-13T16:44:09.078" v="6504" actId="207"/>
          <ac:spMkLst>
            <pc:docMk/>
            <pc:sldMk cId="4193721800" sldId="376"/>
            <ac:spMk id="5" creationId="{93A614D8-9031-4551-A9F1-0228C2A5D392}"/>
          </ac:spMkLst>
        </pc:spChg>
        <pc:spChg chg="add mod">
          <ac:chgData name="Amy Doneen" userId="3cf40fa7-752e-417a-a77a-5d001f70783d" providerId="ADAL" clId="{4658502A-3D72-423E-A3F1-3F97527B57A7}" dt="2019-11-13T18:46:09.910" v="12760" actId="207"/>
          <ac:spMkLst>
            <pc:docMk/>
            <pc:sldMk cId="4193721800" sldId="376"/>
            <ac:spMk id="6" creationId="{A742F641-69F2-4432-B106-08C00C1FABBC}"/>
          </ac:spMkLst>
        </pc:spChg>
        <pc:picChg chg="add del mod">
          <ac:chgData name="Amy Doneen" userId="3cf40fa7-752e-417a-a77a-5d001f70783d" providerId="ADAL" clId="{4658502A-3D72-423E-A3F1-3F97527B57A7}" dt="2019-11-13T16:44:36.153" v="6546"/>
          <ac:picMkLst>
            <pc:docMk/>
            <pc:sldMk cId="4193721800" sldId="376"/>
            <ac:picMk id="4" creationId="{D9937F47-0A16-42EF-B1E2-5A0E8532B1B0}"/>
          </ac:picMkLst>
        </pc:picChg>
      </pc:sldChg>
      <pc:sldChg chg="addSp delSp modSp add ord">
        <pc:chgData name="Amy Doneen" userId="3cf40fa7-752e-417a-a77a-5d001f70783d" providerId="ADAL" clId="{4658502A-3D72-423E-A3F1-3F97527B57A7}" dt="2019-11-13T22:25:14.981" v="14267" actId="14100"/>
        <pc:sldMkLst>
          <pc:docMk/>
          <pc:sldMk cId="385520712" sldId="377"/>
        </pc:sldMkLst>
        <pc:spChg chg="del">
          <ac:chgData name="Amy Doneen" userId="3cf40fa7-752e-417a-a77a-5d001f70783d" providerId="ADAL" clId="{4658502A-3D72-423E-A3F1-3F97527B57A7}" dt="2019-11-13T22:25:09.370" v="14265"/>
          <ac:spMkLst>
            <pc:docMk/>
            <pc:sldMk cId="385520712" sldId="377"/>
            <ac:spMk id="2" creationId="{ABD4443D-DDE5-4F58-B8EF-10E1E7CC07E5}"/>
          </ac:spMkLst>
        </pc:spChg>
        <pc:spChg chg="del">
          <ac:chgData name="Amy Doneen" userId="3cf40fa7-752e-417a-a77a-5d001f70783d" providerId="ADAL" clId="{4658502A-3D72-423E-A3F1-3F97527B57A7}" dt="2019-11-13T22:20:50.377" v="14236" actId="931"/>
          <ac:spMkLst>
            <pc:docMk/>
            <pc:sldMk cId="385520712" sldId="377"/>
            <ac:spMk id="3" creationId="{301EB94A-0450-4B88-B654-CD8C6BC91756}"/>
          </ac:spMkLst>
        </pc:spChg>
        <pc:spChg chg="add del mod">
          <ac:chgData name="Amy Doneen" userId="3cf40fa7-752e-417a-a77a-5d001f70783d" providerId="ADAL" clId="{4658502A-3D72-423E-A3F1-3F97527B57A7}" dt="2019-11-13T22:21:01.239" v="14241"/>
          <ac:spMkLst>
            <pc:docMk/>
            <pc:sldMk cId="385520712" sldId="377"/>
            <ac:spMk id="6" creationId="{B77BD2E4-7847-4D96-B001-2EA109E392D6}"/>
          </ac:spMkLst>
        </pc:spChg>
        <pc:spChg chg="add mod">
          <ac:chgData name="Amy Doneen" userId="3cf40fa7-752e-417a-a77a-5d001f70783d" providerId="ADAL" clId="{4658502A-3D72-423E-A3F1-3F97527B57A7}" dt="2019-11-13T22:24:40.359" v="14263" actId="2085"/>
          <ac:spMkLst>
            <pc:docMk/>
            <pc:sldMk cId="385520712" sldId="377"/>
            <ac:spMk id="8" creationId="{E2AEC17D-BA6C-401C-B932-C5AF2F6E35FD}"/>
          </ac:spMkLst>
        </pc:spChg>
        <pc:picChg chg="add mod">
          <ac:chgData name="Amy Doneen" userId="3cf40fa7-752e-417a-a77a-5d001f70783d" providerId="ADAL" clId="{4658502A-3D72-423E-A3F1-3F97527B57A7}" dt="2019-11-13T22:25:14.981" v="14267" actId="14100"/>
          <ac:picMkLst>
            <pc:docMk/>
            <pc:sldMk cId="385520712" sldId="377"/>
            <ac:picMk id="5" creationId="{65C03987-A059-4B38-BBE1-64DC2FCC1B63}"/>
          </ac:picMkLst>
        </pc:picChg>
        <pc:picChg chg="add mod">
          <ac:chgData name="Amy Doneen" userId="3cf40fa7-752e-417a-a77a-5d001f70783d" providerId="ADAL" clId="{4658502A-3D72-423E-A3F1-3F97527B57A7}" dt="2019-11-13T22:23:06.770" v="14258" actId="1076"/>
          <ac:picMkLst>
            <pc:docMk/>
            <pc:sldMk cId="385520712" sldId="377"/>
            <ac:picMk id="7" creationId="{D0FE5992-3A1C-40C8-8D5D-A3A7836C1119}"/>
          </ac:picMkLst>
        </pc:picChg>
      </pc:sldChg>
      <pc:sldChg chg="add del">
        <pc:chgData name="Amy Doneen" userId="3cf40fa7-752e-417a-a77a-5d001f70783d" providerId="ADAL" clId="{4658502A-3D72-423E-A3F1-3F97527B57A7}" dt="2019-11-13T17:33:12.045" v="8785" actId="2696"/>
        <pc:sldMkLst>
          <pc:docMk/>
          <pc:sldMk cId="809975595" sldId="377"/>
        </pc:sldMkLst>
      </pc:sldChg>
      <pc:sldChg chg="addSp delSp modSp add">
        <pc:chgData name="Amy Doneen" userId="3cf40fa7-752e-417a-a77a-5d001f70783d" providerId="ADAL" clId="{4658502A-3D72-423E-A3F1-3F97527B57A7}" dt="2019-11-13T23:02:02.723" v="14754"/>
        <pc:sldMkLst>
          <pc:docMk/>
          <pc:sldMk cId="1379891219" sldId="378"/>
        </pc:sldMkLst>
        <pc:spChg chg="del">
          <ac:chgData name="Amy Doneen" userId="3cf40fa7-752e-417a-a77a-5d001f70783d" providerId="ADAL" clId="{4658502A-3D72-423E-A3F1-3F97527B57A7}" dt="2019-11-13T23:02:02.723" v="14754"/>
          <ac:spMkLst>
            <pc:docMk/>
            <pc:sldMk cId="1379891219" sldId="378"/>
            <ac:spMk id="2" creationId="{3B0E5C80-71C8-4D2B-A05C-6BFB772C16B1}"/>
          </ac:spMkLst>
        </pc:spChg>
        <pc:spChg chg="del">
          <ac:chgData name="Amy Doneen" userId="3cf40fa7-752e-417a-a77a-5d001f70783d" providerId="ADAL" clId="{4658502A-3D72-423E-A3F1-3F97527B57A7}" dt="2019-11-13T22:34:59.398" v="14271" actId="931"/>
          <ac:spMkLst>
            <pc:docMk/>
            <pc:sldMk cId="1379891219" sldId="378"/>
            <ac:spMk id="3" creationId="{0EF69D3B-3E7B-42F4-BE9E-CC56B789A61F}"/>
          </ac:spMkLst>
        </pc:spChg>
        <pc:spChg chg="add del mod">
          <ac:chgData name="Amy Doneen" userId="3cf40fa7-752e-417a-a77a-5d001f70783d" providerId="ADAL" clId="{4658502A-3D72-423E-A3F1-3F97527B57A7}" dt="2019-11-13T22:35:07.671" v="14276"/>
          <ac:spMkLst>
            <pc:docMk/>
            <pc:sldMk cId="1379891219" sldId="378"/>
            <ac:spMk id="6" creationId="{33A2A9EB-76BE-4B86-9253-46D650D50585}"/>
          </ac:spMkLst>
        </pc:spChg>
        <pc:picChg chg="add mod">
          <ac:chgData name="Amy Doneen" userId="3cf40fa7-752e-417a-a77a-5d001f70783d" providerId="ADAL" clId="{4658502A-3D72-423E-A3F1-3F97527B57A7}" dt="2019-11-13T23:01:59.771" v="14753" actId="1076"/>
          <ac:picMkLst>
            <pc:docMk/>
            <pc:sldMk cId="1379891219" sldId="378"/>
            <ac:picMk id="5" creationId="{2FA860B1-3838-4EEF-8112-2FD1CE334D4D}"/>
          </ac:picMkLst>
        </pc:picChg>
      </pc:sldChg>
      <pc:sldChg chg="modSp add del">
        <pc:chgData name="Amy Doneen" userId="3cf40fa7-752e-417a-a77a-5d001f70783d" providerId="ADAL" clId="{4658502A-3D72-423E-A3F1-3F97527B57A7}" dt="2019-11-13T17:08:52.621" v="7560" actId="2696"/>
        <pc:sldMkLst>
          <pc:docMk/>
          <pc:sldMk cId="0" sldId="379"/>
        </pc:sldMkLst>
        <pc:spChg chg="mod">
          <ac:chgData name="Amy Doneen" userId="3cf40fa7-752e-417a-a77a-5d001f70783d" providerId="ADAL" clId="{4658502A-3D72-423E-A3F1-3F97527B57A7}" dt="2019-11-13T17:07:28.414" v="7551" actId="207"/>
          <ac:spMkLst>
            <pc:docMk/>
            <pc:sldMk cId="0" sldId="379"/>
            <ac:spMk id="23570" creationId="{4CBC1204-F311-44C5-84E9-F1A58DD4C981}"/>
          </ac:spMkLst>
        </pc:spChg>
        <pc:spChg chg="mod">
          <ac:chgData name="Amy Doneen" userId="3cf40fa7-752e-417a-a77a-5d001f70783d" providerId="ADAL" clId="{4658502A-3D72-423E-A3F1-3F97527B57A7}" dt="2019-11-13T17:07:36.128" v="7552" actId="207"/>
          <ac:spMkLst>
            <pc:docMk/>
            <pc:sldMk cId="0" sldId="379"/>
            <ac:spMk id="23571" creationId="{F9B70B6F-E7F4-46B1-BC9A-3D2052B4AB21}"/>
          </ac:spMkLst>
        </pc:spChg>
        <pc:spChg chg="mod">
          <ac:chgData name="Amy Doneen" userId="3cf40fa7-752e-417a-a77a-5d001f70783d" providerId="ADAL" clId="{4658502A-3D72-423E-A3F1-3F97527B57A7}" dt="2019-11-13T17:07:43.925" v="7553" actId="207"/>
          <ac:spMkLst>
            <pc:docMk/>
            <pc:sldMk cId="0" sldId="379"/>
            <ac:spMk id="1264644" creationId="{8BE02CCD-E8CB-4324-8FEE-BA51A96B3BF9}"/>
          </ac:spMkLst>
        </pc:spChg>
      </pc:sldChg>
      <pc:sldChg chg="add del">
        <pc:chgData name="Amy Doneen" userId="3cf40fa7-752e-417a-a77a-5d001f70783d" providerId="ADAL" clId="{4658502A-3D72-423E-A3F1-3F97527B57A7}" dt="2019-11-13T17:04:22.867" v="7549" actId="2696"/>
        <pc:sldMkLst>
          <pc:docMk/>
          <pc:sldMk cId="3973365160" sldId="379"/>
        </pc:sldMkLst>
      </pc:sldChg>
      <pc:sldChg chg="modSp add del">
        <pc:chgData name="Amy Doneen" userId="3cf40fa7-752e-417a-a77a-5d001f70783d" providerId="ADAL" clId="{4658502A-3D72-423E-A3F1-3F97527B57A7}" dt="2019-11-13T17:08:52.575" v="7559" actId="2696"/>
        <pc:sldMkLst>
          <pc:docMk/>
          <pc:sldMk cId="0" sldId="412"/>
        </pc:sldMkLst>
        <pc:spChg chg="mod">
          <ac:chgData name="Amy Doneen" userId="3cf40fa7-752e-417a-a77a-5d001f70783d" providerId="ADAL" clId="{4658502A-3D72-423E-A3F1-3F97527B57A7}" dt="2019-11-13T17:07:15.666" v="7550"/>
          <ac:spMkLst>
            <pc:docMk/>
            <pc:sldMk cId="0" sldId="412"/>
            <ac:spMk id="4" creationId="{81A68695-9995-45A1-9022-FEFC5E2E73E5}"/>
          </ac:spMkLst>
        </pc:spChg>
      </pc:sldChg>
      <pc:sldChg chg="addSp delSp modSp add">
        <pc:chgData name="Amy Doneen" userId="3cf40fa7-752e-417a-a77a-5d001f70783d" providerId="ADAL" clId="{4658502A-3D72-423E-A3F1-3F97527B57A7}" dt="2019-11-13T18:58:15.439" v="13826" actId="14100"/>
        <pc:sldMkLst>
          <pc:docMk/>
          <pc:sldMk cId="1683043570" sldId="413"/>
        </pc:sldMkLst>
        <pc:spChg chg="mod">
          <ac:chgData name="Amy Doneen" userId="3cf40fa7-752e-417a-a77a-5d001f70783d" providerId="ADAL" clId="{4658502A-3D72-423E-A3F1-3F97527B57A7}" dt="2019-11-13T18:58:09.523" v="13823" actId="255"/>
          <ac:spMkLst>
            <pc:docMk/>
            <pc:sldMk cId="1683043570" sldId="413"/>
            <ac:spMk id="2" creationId="{3C630F0D-B0FC-4A5B-BE06-672AAEC08F65}"/>
          </ac:spMkLst>
        </pc:spChg>
        <pc:spChg chg="del">
          <ac:chgData name="Amy Doneen" userId="3cf40fa7-752e-417a-a77a-5d001f70783d" providerId="ADAL" clId="{4658502A-3D72-423E-A3F1-3F97527B57A7}" dt="2019-11-13T17:08:39.237" v="7555"/>
          <ac:spMkLst>
            <pc:docMk/>
            <pc:sldMk cId="1683043570" sldId="413"/>
            <ac:spMk id="3" creationId="{7D33A1EE-66CC-48ED-8058-D6E8A1216A1E}"/>
          </ac:spMkLst>
        </pc:spChg>
        <pc:picChg chg="add mod">
          <ac:chgData name="Amy Doneen" userId="3cf40fa7-752e-417a-a77a-5d001f70783d" providerId="ADAL" clId="{4658502A-3D72-423E-A3F1-3F97527B57A7}" dt="2019-11-13T18:58:15.439" v="13826" actId="14100"/>
          <ac:picMkLst>
            <pc:docMk/>
            <pc:sldMk cId="1683043570" sldId="413"/>
            <ac:picMk id="4" creationId="{7709DD62-0D87-47AD-B340-09BB28F16559}"/>
          </ac:picMkLst>
        </pc:picChg>
      </pc:sldChg>
      <pc:sldChg chg="addSp delSp modSp add">
        <pc:chgData name="Amy Doneen" userId="3cf40fa7-752e-417a-a77a-5d001f70783d" providerId="ADAL" clId="{4658502A-3D72-423E-A3F1-3F97527B57A7}" dt="2019-11-13T17:10:04.815" v="7568"/>
        <pc:sldMkLst>
          <pc:docMk/>
          <pc:sldMk cId="3943012542" sldId="414"/>
        </pc:sldMkLst>
        <pc:spChg chg="del">
          <ac:chgData name="Amy Doneen" userId="3cf40fa7-752e-417a-a77a-5d001f70783d" providerId="ADAL" clId="{4658502A-3D72-423E-A3F1-3F97527B57A7}" dt="2019-11-13T17:10:04.815" v="7568"/>
          <ac:spMkLst>
            <pc:docMk/>
            <pc:sldMk cId="3943012542" sldId="414"/>
            <ac:spMk id="2" creationId="{1204614E-E211-4098-95E5-2FCAC791E29C}"/>
          </ac:spMkLst>
        </pc:spChg>
        <pc:spChg chg="del">
          <ac:chgData name="Amy Doneen" userId="3cf40fa7-752e-417a-a77a-5d001f70783d" providerId="ADAL" clId="{4658502A-3D72-423E-A3F1-3F97527B57A7}" dt="2019-11-13T17:09:45.967" v="7562"/>
          <ac:spMkLst>
            <pc:docMk/>
            <pc:sldMk cId="3943012542" sldId="414"/>
            <ac:spMk id="3" creationId="{D203D84C-ABAF-4232-AC1A-65A7BBA17905}"/>
          </ac:spMkLst>
        </pc:spChg>
        <pc:picChg chg="add mod">
          <ac:chgData name="Amy Doneen" userId="3cf40fa7-752e-417a-a77a-5d001f70783d" providerId="ADAL" clId="{4658502A-3D72-423E-A3F1-3F97527B57A7}" dt="2019-11-13T17:10:00.609" v="7567" actId="14100"/>
          <ac:picMkLst>
            <pc:docMk/>
            <pc:sldMk cId="3943012542" sldId="414"/>
            <ac:picMk id="4" creationId="{63FD7BB7-BB44-43B7-B859-E51D4ED0400C}"/>
          </ac:picMkLst>
        </pc:picChg>
      </pc:sldChg>
      <pc:sldChg chg="addSp delSp modSp add">
        <pc:chgData name="Amy Doneen" userId="3cf40fa7-752e-417a-a77a-5d001f70783d" providerId="ADAL" clId="{4658502A-3D72-423E-A3F1-3F97527B57A7}" dt="2019-11-13T17:11:42.813" v="7574" actId="1076"/>
        <pc:sldMkLst>
          <pc:docMk/>
          <pc:sldMk cId="163784141" sldId="415"/>
        </pc:sldMkLst>
        <pc:spChg chg="del">
          <ac:chgData name="Amy Doneen" userId="3cf40fa7-752e-417a-a77a-5d001f70783d" providerId="ADAL" clId="{4658502A-3D72-423E-A3F1-3F97527B57A7}" dt="2019-11-13T17:10:41.820" v="7571"/>
          <ac:spMkLst>
            <pc:docMk/>
            <pc:sldMk cId="163784141" sldId="415"/>
            <ac:spMk id="2" creationId="{BD0DFE98-D17C-4438-99AD-5033C3E67A7D}"/>
          </ac:spMkLst>
        </pc:spChg>
        <pc:spChg chg="del">
          <ac:chgData name="Amy Doneen" userId="3cf40fa7-752e-417a-a77a-5d001f70783d" providerId="ADAL" clId="{4658502A-3D72-423E-A3F1-3F97527B57A7}" dt="2019-11-13T17:10:38.055" v="7570"/>
          <ac:spMkLst>
            <pc:docMk/>
            <pc:sldMk cId="163784141" sldId="415"/>
            <ac:spMk id="3" creationId="{3AA7E1F8-D0E2-4A6E-BDC2-5BA115ABBCF5}"/>
          </ac:spMkLst>
        </pc:spChg>
        <pc:picChg chg="add mod">
          <ac:chgData name="Amy Doneen" userId="3cf40fa7-752e-417a-a77a-5d001f70783d" providerId="ADAL" clId="{4658502A-3D72-423E-A3F1-3F97527B57A7}" dt="2019-11-13T17:11:42.813" v="7574" actId="1076"/>
          <ac:picMkLst>
            <pc:docMk/>
            <pc:sldMk cId="163784141" sldId="415"/>
            <ac:picMk id="4" creationId="{8EF2812E-951D-4D87-9F2D-0DCFA5EDF4BC}"/>
          </ac:picMkLst>
        </pc:picChg>
      </pc:sldChg>
      <pc:sldChg chg="addSp modSp add">
        <pc:chgData name="Amy Doneen" userId="3cf40fa7-752e-417a-a77a-5d001f70783d" providerId="ADAL" clId="{4658502A-3D72-423E-A3F1-3F97527B57A7}" dt="2019-11-13T17:32:49.948" v="8783" actId="1076"/>
        <pc:sldMkLst>
          <pc:docMk/>
          <pc:sldMk cId="1577647737" sldId="416"/>
        </pc:sldMkLst>
        <pc:spChg chg="mod">
          <ac:chgData name="Amy Doneen" userId="3cf40fa7-752e-417a-a77a-5d001f70783d" providerId="ADAL" clId="{4658502A-3D72-423E-A3F1-3F97527B57A7}" dt="2019-11-13T17:23:36.829" v="8303" actId="5793"/>
          <ac:spMkLst>
            <pc:docMk/>
            <pc:sldMk cId="1577647737" sldId="416"/>
            <ac:spMk id="2" creationId="{1917E063-3E0C-41EE-9447-76E5ABCE2CA3}"/>
          </ac:spMkLst>
        </pc:spChg>
        <pc:spChg chg="mod">
          <ac:chgData name="Amy Doneen" userId="3cf40fa7-752e-417a-a77a-5d001f70783d" providerId="ADAL" clId="{4658502A-3D72-423E-A3F1-3F97527B57A7}" dt="2019-11-13T17:32:27.046" v="8776" actId="20577"/>
          <ac:spMkLst>
            <pc:docMk/>
            <pc:sldMk cId="1577647737" sldId="416"/>
            <ac:spMk id="3" creationId="{19C010D0-D017-482C-88DE-6B2898B44542}"/>
          </ac:spMkLst>
        </pc:spChg>
        <pc:spChg chg="add mod">
          <ac:chgData name="Amy Doneen" userId="3cf40fa7-752e-417a-a77a-5d001f70783d" providerId="ADAL" clId="{4658502A-3D72-423E-A3F1-3F97527B57A7}" dt="2019-11-13T17:31:59.636" v="8703" actId="6549"/>
          <ac:spMkLst>
            <pc:docMk/>
            <pc:sldMk cId="1577647737" sldId="416"/>
            <ac:spMk id="4" creationId="{EEB71B9F-CDD8-40B9-A699-D31553A5E68D}"/>
          </ac:spMkLst>
        </pc:spChg>
        <pc:spChg chg="add mod">
          <ac:chgData name="Amy Doneen" userId="3cf40fa7-752e-417a-a77a-5d001f70783d" providerId="ADAL" clId="{4658502A-3D72-423E-A3F1-3F97527B57A7}" dt="2019-11-13T17:32:06.424" v="8707" actId="1076"/>
          <ac:spMkLst>
            <pc:docMk/>
            <pc:sldMk cId="1577647737" sldId="416"/>
            <ac:spMk id="5" creationId="{FA4B132B-33BA-4D9C-AFBB-36480A400EF4}"/>
          </ac:spMkLst>
        </pc:spChg>
        <pc:spChg chg="add mod">
          <ac:chgData name="Amy Doneen" userId="3cf40fa7-752e-417a-a77a-5d001f70783d" providerId="ADAL" clId="{4658502A-3D72-423E-A3F1-3F97527B57A7}" dt="2019-11-13T17:32:49.948" v="8783" actId="1076"/>
          <ac:spMkLst>
            <pc:docMk/>
            <pc:sldMk cId="1577647737" sldId="416"/>
            <ac:spMk id="6" creationId="{789FF1F7-6FBB-4ECC-B2AF-2FBA700A29DF}"/>
          </ac:spMkLst>
        </pc:spChg>
      </pc:sldChg>
      <pc:sldChg chg="addSp delSp modSp add">
        <pc:chgData name="Amy Doneen" userId="3cf40fa7-752e-417a-a77a-5d001f70783d" providerId="ADAL" clId="{4658502A-3D72-423E-A3F1-3F97527B57A7}" dt="2019-11-14T00:45:44.517" v="18602" actId="6549"/>
        <pc:sldMkLst>
          <pc:docMk/>
          <pc:sldMk cId="3464606975" sldId="417"/>
        </pc:sldMkLst>
        <pc:spChg chg="del">
          <ac:chgData name="Amy Doneen" userId="3cf40fa7-752e-417a-a77a-5d001f70783d" providerId="ADAL" clId="{4658502A-3D72-423E-A3F1-3F97527B57A7}" dt="2019-11-13T17:37:33.688" v="8876"/>
          <ac:spMkLst>
            <pc:docMk/>
            <pc:sldMk cId="3464606975" sldId="417"/>
            <ac:spMk id="2" creationId="{FBF15182-638C-4535-98DB-57787C333727}"/>
          </ac:spMkLst>
        </pc:spChg>
        <pc:spChg chg="del">
          <ac:chgData name="Amy Doneen" userId="3cf40fa7-752e-417a-a77a-5d001f70783d" providerId="ADAL" clId="{4658502A-3D72-423E-A3F1-3F97527B57A7}" dt="2019-11-13T17:33:46.166" v="8792"/>
          <ac:spMkLst>
            <pc:docMk/>
            <pc:sldMk cId="3464606975" sldId="417"/>
            <ac:spMk id="3" creationId="{43BA9E38-8CA1-4E08-B217-49A5B0588719}"/>
          </ac:spMkLst>
        </pc:spChg>
        <pc:spChg chg="add del mod">
          <ac:chgData name="Amy Doneen" userId="3cf40fa7-752e-417a-a77a-5d001f70783d" providerId="ADAL" clId="{4658502A-3D72-423E-A3F1-3F97527B57A7}" dt="2019-11-13T17:34:01.950" v="8794"/>
          <ac:spMkLst>
            <pc:docMk/>
            <pc:sldMk cId="3464606975" sldId="417"/>
            <ac:spMk id="4" creationId="{9A687919-D568-4D22-AD80-A6DB2FB7DA5F}"/>
          </ac:spMkLst>
        </pc:spChg>
        <pc:spChg chg="add mod">
          <ac:chgData name="Amy Doneen" userId="3cf40fa7-752e-417a-a77a-5d001f70783d" providerId="ADAL" clId="{4658502A-3D72-423E-A3F1-3F97527B57A7}" dt="2019-11-14T00:45:44.517" v="18602" actId="6549"/>
          <ac:spMkLst>
            <pc:docMk/>
            <pc:sldMk cId="3464606975" sldId="417"/>
            <ac:spMk id="5" creationId="{EF555CF8-11CE-43C1-84E1-A7A8E3096EF0}"/>
          </ac:spMkLst>
        </pc:spChg>
        <pc:spChg chg="add mod">
          <ac:chgData name="Amy Doneen" userId="3cf40fa7-752e-417a-a77a-5d001f70783d" providerId="ADAL" clId="{4658502A-3D72-423E-A3F1-3F97527B57A7}" dt="2019-11-13T17:41:10.765" v="8988" actId="2711"/>
          <ac:spMkLst>
            <pc:docMk/>
            <pc:sldMk cId="3464606975" sldId="417"/>
            <ac:spMk id="6" creationId="{6D966BEA-F915-4D4E-A925-A836254FF05D}"/>
          </ac:spMkLst>
        </pc:spChg>
        <pc:spChg chg="add mod">
          <ac:chgData name="Amy Doneen" userId="3cf40fa7-752e-417a-a77a-5d001f70783d" providerId="ADAL" clId="{4658502A-3D72-423E-A3F1-3F97527B57A7}" dt="2019-11-13T17:40:51.012" v="8986" actId="2711"/>
          <ac:spMkLst>
            <pc:docMk/>
            <pc:sldMk cId="3464606975" sldId="417"/>
            <ac:spMk id="7" creationId="{A1D5DBDD-4AFB-4C2B-9664-62ED9453DFEE}"/>
          </ac:spMkLst>
        </pc:spChg>
        <pc:spChg chg="add mod">
          <ac:chgData name="Amy Doneen" userId="3cf40fa7-752e-417a-a77a-5d001f70783d" providerId="ADAL" clId="{4658502A-3D72-423E-A3F1-3F97527B57A7}" dt="2019-11-13T17:37:47.083" v="8880" actId="1076"/>
          <ac:spMkLst>
            <pc:docMk/>
            <pc:sldMk cId="3464606975" sldId="417"/>
            <ac:spMk id="8" creationId="{D7BBE690-42C7-4AF9-A184-0005F32D1367}"/>
          </ac:spMkLst>
        </pc:spChg>
        <pc:spChg chg="add mod">
          <ac:chgData name="Amy Doneen" userId="3cf40fa7-752e-417a-a77a-5d001f70783d" providerId="ADAL" clId="{4658502A-3D72-423E-A3F1-3F97527B57A7}" dt="2019-11-13T17:37:50.831" v="8881" actId="1076"/>
          <ac:spMkLst>
            <pc:docMk/>
            <pc:sldMk cId="3464606975" sldId="417"/>
            <ac:spMk id="9" creationId="{894E5CBD-DD27-4109-B326-D02FCB842F47}"/>
          </ac:spMkLst>
        </pc:spChg>
        <pc:spChg chg="add mod">
          <ac:chgData name="Amy Doneen" userId="3cf40fa7-752e-417a-a77a-5d001f70783d" providerId="ADAL" clId="{4658502A-3D72-423E-A3F1-3F97527B57A7}" dt="2019-11-13T17:39:53.287" v="8979" actId="1076"/>
          <ac:spMkLst>
            <pc:docMk/>
            <pc:sldMk cId="3464606975" sldId="417"/>
            <ac:spMk id="10" creationId="{B9CC4CC8-63CE-4CE6-A8A7-BD084A7E5D99}"/>
          </ac:spMkLst>
        </pc:spChg>
        <pc:spChg chg="add mod">
          <ac:chgData name="Amy Doneen" userId="3cf40fa7-752e-417a-a77a-5d001f70783d" providerId="ADAL" clId="{4658502A-3D72-423E-A3F1-3F97527B57A7}" dt="2019-11-13T17:41:02.771" v="8987" actId="2711"/>
          <ac:spMkLst>
            <pc:docMk/>
            <pc:sldMk cId="3464606975" sldId="417"/>
            <ac:spMk id="11" creationId="{48A40FEC-044D-459B-A7E4-640BBFEA0B34}"/>
          </ac:spMkLst>
        </pc:spChg>
      </pc:sldChg>
      <pc:sldChg chg="addSp delSp modSp add">
        <pc:chgData name="Amy Doneen" userId="3cf40fa7-752e-417a-a77a-5d001f70783d" providerId="ADAL" clId="{4658502A-3D72-423E-A3F1-3F97527B57A7}" dt="2019-11-13T17:47:03.759" v="9270" actId="1076"/>
        <pc:sldMkLst>
          <pc:docMk/>
          <pc:sldMk cId="2503153139" sldId="418"/>
        </pc:sldMkLst>
        <pc:spChg chg="del">
          <ac:chgData name="Amy Doneen" userId="3cf40fa7-752e-417a-a77a-5d001f70783d" providerId="ADAL" clId="{4658502A-3D72-423E-A3F1-3F97527B57A7}" dt="2019-11-13T17:42:47.889" v="9050"/>
          <ac:spMkLst>
            <pc:docMk/>
            <pc:sldMk cId="2503153139" sldId="418"/>
            <ac:spMk id="2" creationId="{C7152C81-C146-44FF-A1DC-1F5C98A6F602}"/>
          </ac:spMkLst>
        </pc:spChg>
        <pc:spChg chg="mod">
          <ac:chgData name="Amy Doneen" userId="3cf40fa7-752e-417a-a77a-5d001f70783d" providerId="ADAL" clId="{4658502A-3D72-423E-A3F1-3F97527B57A7}" dt="2019-11-13T17:46:58.746" v="9269" actId="255"/>
          <ac:spMkLst>
            <pc:docMk/>
            <pc:sldMk cId="2503153139" sldId="418"/>
            <ac:spMk id="3" creationId="{142DDCEF-F387-449E-A961-78C690FA1687}"/>
          </ac:spMkLst>
        </pc:spChg>
        <pc:spChg chg="add mod">
          <ac:chgData name="Amy Doneen" userId="3cf40fa7-752e-417a-a77a-5d001f70783d" providerId="ADAL" clId="{4658502A-3D72-423E-A3F1-3F97527B57A7}" dt="2019-11-13T17:42:54.754" v="9052" actId="1076"/>
          <ac:spMkLst>
            <pc:docMk/>
            <pc:sldMk cId="2503153139" sldId="418"/>
            <ac:spMk id="4" creationId="{62F1A69C-470F-471C-BD91-F19EB0FAD71C}"/>
          </ac:spMkLst>
        </pc:spChg>
        <pc:spChg chg="add mod">
          <ac:chgData name="Amy Doneen" userId="3cf40fa7-752e-417a-a77a-5d001f70783d" providerId="ADAL" clId="{4658502A-3D72-423E-A3F1-3F97527B57A7}" dt="2019-11-13T17:43:54.641" v="9113" actId="1076"/>
          <ac:spMkLst>
            <pc:docMk/>
            <pc:sldMk cId="2503153139" sldId="418"/>
            <ac:spMk id="5" creationId="{35100E16-FFAF-49DF-A687-DD9C1A0A854D}"/>
          </ac:spMkLst>
        </pc:spChg>
        <pc:spChg chg="add mod">
          <ac:chgData name="Amy Doneen" userId="3cf40fa7-752e-417a-a77a-5d001f70783d" providerId="ADAL" clId="{4658502A-3D72-423E-A3F1-3F97527B57A7}" dt="2019-11-13T17:45:18.231" v="9197" actId="2711"/>
          <ac:spMkLst>
            <pc:docMk/>
            <pc:sldMk cId="2503153139" sldId="418"/>
            <ac:spMk id="6" creationId="{BF12717A-F931-4A0C-BB97-B1DE4CF3A143}"/>
          </ac:spMkLst>
        </pc:spChg>
        <pc:spChg chg="add mod">
          <ac:chgData name="Amy Doneen" userId="3cf40fa7-752e-417a-a77a-5d001f70783d" providerId="ADAL" clId="{4658502A-3D72-423E-A3F1-3F97527B57A7}" dt="2019-11-13T17:47:03.759" v="9270" actId="1076"/>
          <ac:spMkLst>
            <pc:docMk/>
            <pc:sldMk cId="2503153139" sldId="418"/>
            <ac:spMk id="7" creationId="{A1394D43-9DAB-4362-8F6A-1DC03FC0667D}"/>
          </ac:spMkLst>
        </pc:spChg>
      </pc:sldChg>
      <pc:sldChg chg="modSp add">
        <pc:chgData name="Amy Doneen" userId="3cf40fa7-752e-417a-a77a-5d001f70783d" providerId="ADAL" clId="{4658502A-3D72-423E-A3F1-3F97527B57A7}" dt="2019-11-13T17:49:24.009" v="9616" actId="20577"/>
        <pc:sldMkLst>
          <pc:docMk/>
          <pc:sldMk cId="2597159822" sldId="419"/>
        </pc:sldMkLst>
        <pc:spChg chg="mod">
          <ac:chgData name="Amy Doneen" userId="3cf40fa7-752e-417a-a77a-5d001f70783d" providerId="ADAL" clId="{4658502A-3D72-423E-A3F1-3F97527B57A7}" dt="2019-11-13T17:49:24.009" v="9616" actId="20577"/>
          <ac:spMkLst>
            <pc:docMk/>
            <pc:sldMk cId="2597159822" sldId="419"/>
            <ac:spMk id="2" creationId="{AA51E959-A7D7-47C0-A4CB-9E4BC3AD1BBF}"/>
          </ac:spMkLst>
        </pc:spChg>
        <pc:spChg chg="mod">
          <ac:chgData name="Amy Doneen" userId="3cf40fa7-752e-417a-a77a-5d001f70783d" providerId="ADAL" clId="{4658502A-3D72-423E-A3F1-3F97527B57A7}" dt="2019-11-13T17:49:01.859" v="9593" actId="20577"/>
          <ac:spMkLst>
            <pc:docMk/>
            <pc:sldMk cId="2597159822" sldId="419"/>
            <ac:spMk id="3" creationId="{D60C7797-B692-423A-A18B-0CF87D155D31}"/>
          </ac:spMkLst>
        </pc:spChg>
      </pc:sldChg>
      <pc:sldChg chg="add del">
        <pc:chgData name="Amy Doneen" userId="3cf40fa7-752e-417a-a77a-5d001f70783d" providerId="ADAL" clId="{4658502A-3D72-423E-A3F1-3F97527B57A7}" dt="2019-11-13T22:10:23.779" v="14205" actId="2696"/>
        <pc:sldMkLst>
          <pc:docMk/>
          <pc:sldMk cId="2678894144" sldId="420"/>
        </pc:sldMkLst>
      </pc:sldChg>
      <pc:sldChg chg="add del ord">
        <pc:chgData name="Amy Doneen" userId="3cf40fa7-752e-417a-a77a-5d001f70783d" providerId="ADAL" clId="{4658502A-3D72-423E-A3F1-3F97527B57A7}" dt="2019-11-13T18:12:11.705" v="10790" actId="2696"/>
        <pc:sldMkLst>
          <pc:docMk/>
          <pc:sldMk cId="3937531414" sldId="421"/>
        </pc:sldMkLst>
      </pc:sldChg>
      <pc:sldChg chg="addSp modSp add ord modAnim">
        <pc:chgData name="Amy Doneen" userId="3cf40fa7-752e-417a-a77a-5d001f70783d" providerId="ADAL" clId="{4658502A-3D72-423E-A3F1-3F97527B57A7}" dt="2019-11-13T23:02:39.441" v="14762" actId="14100"/>
        <pc:sldMkLst>
          <pc:docMk/>
          <pc:sldMk cId="2423881820" sldId="422"/>
        </pc:sldMkLst>
        <pc:spChg chg="mod">
          <ac:chgData name="Amy Doneen" userId="3cf40fa7-752e-417a-a77a-5d001f70783d" providerId="ADAL" clId="{4658502A-3D72-423E-A3F1-3F97527B57A7}" dt="2019-11-13T18:09:48.880" v="10580" actId="255"/>
          <ac:spMkLst>
            <pc:docMk/>
            <pc:sldMk cId="2423881820" sldId="422"/>
            <ac:spMk id="3" creationId="{527D6429-FAF4-4862-A56A-F37ED7ECA2CA}"/>
          </ac:spMkLst>
        </pc:spChg>
        <pc:picChg chg="add mod">
          <ac:chgData name="Amy Doneen" userId="3cf40fa7-752e-417a-a77a-5d001f70783d" providerId="ADAL" clId="{4658502A-3D72-423E-A3F1-3F97527B57A7}" dt="2019-11-13T23:02:39.441" v="14762" actId="14100"/>
          <ac:picMkLst>
            <pc:docMk/>
            <pc:sldMk cId="2423881820" sldId="422"/>
            <ac:picMk id="5" creationId="{08531426-4227-4DD2-85BB-92C52DBC7A5A}"/>
          </ac:picMkLst>
        </pc:picChg>
      </pc:sldChg>
      <pc:sldChg chg="modSp add">
        <pc:chgData name="Amy Doneen" userId="3cf40fa7-752e-417a-a77a-5d001f70783d" providerId="ADAL" clId="{4658502A-3D72-423E-A3F1-3F97527B57A7}" dt="2019-11-13T18:44:30.513" v="12602" actId="27636"/>
        <pc:sldMkLst>
          <pc:docMk/>
          <pc:sldMk cId="3533484567" sldId="423"/>
        </pc:sldMkLst>
        <pc:spChg chg="mod">
          <ac:chgData name="Amy Doneen" userId="3cf40fa7-752e-417a-a77a-5d001f70783d" providerId="ADAL" clId="{4658502A-3D72-423E-A3F1-3F97527B57A7}" dt="2019-11-13T18:44:30.513" v="12602" actId="27636"/>
          <ac:spMkLst>
            <pc:docMk/>
            <pc:sldMk cId="3533484567" sldId="423"/>
            <ac:spMk id="6" creationId="{A742F641-69F2-4432-B106-08C00C1FABBC}"/>
          </ac:spMkLst>
        </pc:spChg>
      </pc:sldChg>
      <pc:sldChg chg="add del ord">
        <pc:chgData name="Amy Doneen" userId="3cf40fa7-752e-417a-a77a-5d001f70783d" providerId="ADAL" clId="{4658502A-3D72-423E-A3F1-3F97527B57A7}" dt="2019-11-13T18:55:21.033" v="13587" actId="2696"/>
        <pc:sldMkLst>
          <pc:docMk/>
          <pc:sldMk cId="2153336925" sldId="424"/>
        </pc:sldMkLst>
      </pc:sldChg>
      <pc:sldChg chg="modSp add modAnim">
        <pc:chgData name="Amy Doneen" userId="3cf40fa7-752e-417a-a77a-5d001f70783d" providerId="ADAL" clId="{4658502A-3D72-423E-A3F1-3F97527B57A7}" dt="2019-11-13T23:23:28.237" v="15186" actId="20577"/>
        <pc:sldMkLst>
          <pc:docMk/>
          <pc:sldMk cId="877957769" sldId="425"/>
        </pc:sldMkLst>
        <pc:spChg chg="mod">
          <ac:chgData name="Amy Doneen" userId="3cf40fa7-752e-417a-a77a-5d001f70783d" providerId="ADAL" clId="{4658502A-3D72-423E-A3F1-3F97527B57A7}" dt="2019-11-13T18:54:34.876" v="13555" actId="255"/>
          <ac:spMkLst>
            <pc:docMk/>
            <pc:sldMk cId="877957769" sldId="425"/>
            <ac:spMk id="2" creationId="{4F0A053E-6F10-46DE-BB21-BFC769FE1BDE}"/>
          </ac:spMkLst>
        </pc:spChg>
        <pc:spChg chg="mod">
          <ac:chgData name="Amy Doneen" userId="3cf40fa7-752e-417a-a77a-5d001f70783d" providerId="ADAL" clId="{4658502A-3D72-423E-A3F1-3F97527B57A7}" dt="2019-11-13T23:23:28.237" v="15186" actId="20577"/>
          <ac:spMkLst>
            <pc:docMk/>
            <pc:sldMk cId="877957769" sldId="425"/>
            <ac:spMk id="3" creationId="{527D6429-FAF4-4862-A56A-F37ED7ECA2CA}"/>
          </ac:spMkLst>
        </pc:spChg>
        <pc:spChg chg="mod">
          <ac:chgData name="Amy Doneen" userId="3cf40fa7-752e-417a-a77a-5d001f70783d" providerId="ADAL" clId="{4658502A-3D72-423E-A3F1-3F97527B57A7}" dt="2019-11-13T18:54:49.368" v="13565" actId="20577"/>
          <ac:spMkLst>
            <pc:docMk/>
            <pc:sldMk cId="877957769" sldId="425"/>
            <ac:spMk id="4" creationId="{8066687C-A542-4279-82F9-1F8095456F69}"/>
          </ac:spMkLst>
        </pc:spChg>
      </pc:sldChg>
      <pc:sldChg chg="modSp add">
        <pc:chgData name="Amy Doneen" userId="3cf40fa7-752e-417a-a77a-5d001f70783d" providerId="ADAL" clId="{4658502A-3D72-423E-A3F1-3F97527B57A7}" dt="2019-11-13T22:39:35.761" v="14337" actId="1076"/>
        <pc:sldMkLst>
          <pc:docMk/>
          <pc:sldMk cId="1352173515" sldId="476"/>
        </pc:sldMkLst>
        <pc:spChg chg="mod">
          <ac:chgData name="Amy Doneen" userId="3cf40fa7-752e-417a-a77a-5d001f70783d" providerId="ADAL" clId="{4658502A-3D72-423E-A3F1-3F97527B57A7}" dt="2019-11-13T22:39:28.500" v="14335" actId="14100"/>
          <ac:spMkLst>
            <pc:docMk/>
            <pc:sldMk cId="1352173515" sldId="476"/>
            <ac:spMk id="1383426" creationId="{00000000-0000-0000-0000-000000000000}"/>
          </ac:spMkLst>
        </pc:spChg>
        <pc:spChg chg="mod">
          <ac:chgData name="Amy Doneen" userId="3cf40fa7-752e-417a-a77a-5d001f70783d" providerId="ADAL" clId="{4658502A-3D72-423E-A3F1-3F97527B57A7}" dt="2019-11-13T22:39:33.155" v="14336" actId="1076"/>
          <ac:spMkLst>
            <pc:docMk/>
            <pc:sldMk cId="1352173515" sldId="476"/>
            <ac:spMk id="1383427" creationId="{00000000-0000-0000-0000-000000000000}"/>
          </ac:spMkLst>
        </pc:spChg>
        <pc:picChg chg="mod">
          <ac:chgData name="Amy Doneen" userId="3cf40fa7-752e-417a-a77a-5d001f70783d" providerId="ADAL" clId="{4658502A-3D72-423E-A3F1-3F97527B57A7}" dt="2019-11-13T22:39:35.761" v="14337" actId="1076"/>
          <ac:picMkLst>
            <pc:docMk/>
            <pc:sldMk cId="1352173515" sldId="476"/>
            <ac:picMk id="7" creationId="{B1CD2DB6-075A-49AC-B9A6-09C059242597}"/>
          </ac:picMkLst>
        </pc:picChg>
      </pc:sldChg>
      <pc:sldChg chg="delSp modSp add del">
        <pc:chgData name="Amy Doneen" userId="3cf40fa7-752e-417a-a77a-5d001f70783d" providerId="ADAL" clId="{4658502A-3D72-423E-A3F1-3F97527B57A7}" dt="2019-11-14T01:19:16.839" v="18735" actId="2696"/>
        <pc:sldMkLst>
          <pc:docMk/>
          <pc:sldMk cId="2156189130" sldId="487"/>
        </pc:sldMkLst>
        <pc:picChg chg="del mod">
          <ac:chgData name="Amy Doneen" userId="3cf40fa7-752e-417a-a77a-5d001f70783d" providerId="ADAL" clId="{4658502A-3D72-423E-A3F1-3F97527B57A7}" dt="2019-11-14T01:19:11.034" v="18733"/>
          <ac:picMkLst>
            <pc:docMk/>
            <pc:sldMk cId="2156189130" sldId="487"/>
            <ac:picMk id="7" creationId="{00000000-0000-0000-0000-000000000000}"/>
          </ac:picMkLst>
        </pc:picChg>
      </pc:sldChg>
      <pc:sldChg chg="delSp modSp add">
        <pc:chgData name="Amy Doneen" userId="3cf40fa7-752e-417a-a77a-5d001f70783d" providerId="ADAL" clId="{4658502A-3D72-423E-A3F1-3F97527B57A7}" dt="2019-11-13T22:10:12.595" v="14204" actId="14100"/>
        <pc:sldMkLst>
          <pc:docMk/>
          <pc:sldMk cId="0" sldId="524"/>
        </pc:sldMkLst>
        <pc:spChg chg="del">
          <ac:chgData name="Amy Doneen" userId="3cf40fa7-752e-417a-a77a-5d001f70783d" providerId="ADAL" clId="{4658502A-3D72-423E-A3F1-3F97527B57A7}" dt="2019-11-13T22:10:03.701" v="14201"/>
          <ac:spMkLst>
            <pc:docMk/>
            <pc:sldMk cId="0" sldId="524"/>
            <ac:spMk id="2" creationId="{00000000-0000-0000-0000-000000000000}"/>
          </ac:spMkLst>
        </pc:spChg>
        <pc:spChg chg="del">
          <ac:chgData name="Amy Doneen" userId="3cf40fa7-752e-417a-a77a-5d001f70783d" providerId="ADAL" clId="{4658502A-3D72-423E-A3F1-3F97527B57A7}" dt="2019-11-13T22:10:06.823" v="14202"/>
          <ac:spMkLst>
            <pc:docMk/>
            <pc:sldMk cId="0" sldId="524"/>
            <ac:spMk id="3" creationId="{00000000-0000-0000-0000-000000000000}"/>
          </ac:spMkLst>
        </pc:spChg>
        <pc:spChg chg="del mod">
          <ac:chgData name="Amy Doneen" userId="3cf40fa7-752e-417a-a77a-5d001f70783d" providerId="ADAL" clId="{4658502A-3D72-423E-A3F1-3F97527B57A7}" dt="2019-11-13T22:10:00.353" v="14200"/>
          <ac:spMkLst>
            <pc:docMk/>
            <pc:sldMk cId="0" sldId="524"/>
            <ac:spMk id="4" creationId="{00000000-0000-0000-0000-000000000000}"/>
          </ac:spMkLst>
        </pc:spChg>
        <pc:picChg chg="mod">
          <ac:chgData name="Amy Doneen" userId="3cf40fa7-752e-417a-a77a-5d001f70783d" providerId="ADAL" clId="{4658502A-3D72-423E-A3F1-3F97527B57A7}" dt="2019-11-13T22:10:12.595" v="14204" actId="14100"/>
          <ac:picMkLst>
            <pc:docMk/>
            <pc:sldMk cId="0" sldId="524"/>
            <ac:picMk id="52229" creationId="{00000000-0000-0000-0000-000000000000}"/>
          </ac:picMkLst>
        </pc:picChg>
      </pc:sldChg>
      <pc:sldChg chg="addSp delSp modSp add">
        <pc:chgData name="Amy Doneen" userId="3cf40fa7-752e-417a-a77a-5d001f70783d" providerId="ADAL" clId="{4658502A-3D72-423E-A3F1-3F97527B57A7}" dt="2019-11-13T22:50:14.455" v="14376" actId="14100"/>
        <pc:sldMkLst>
          <pc:docMk/>
          <pc:sldMk cId="745399589" sldId="525"/>
        </pc:sldMkLst>
        <pc:spChg chg="del">
          <ac:chgData name="Amy Doneen" userId="3cf40fa7-752e-417a-a77a-5d001f70783d" providerId="ADAL" clId="{4658502A-3D72-423E-A3F1-3F97527B57A7}" dt="2019-11-13T22:50:07.035" v="14373"/>
          <ac:spMkLst>
            <pc:docMk/>
            <pc:sldMk cId="745399589" sldId="525"/>
            <ac:spMk id="2" creationId="{7ABB84D2-E349-4AF3-BD91-EE9CFB7D25DD}"/>
          </ac:spMkLst>
        </pc:spChg>
        <pc:spChg chg="del">
          <ac:chgData name="Amy Doneen" userId="3cf40fa7-752e-417a-a77a-5d001f70783d" providerId="ADAL" clId="{4658502A-3D72-423E-A3F1-3F97527B57A7}" dt="2019-11-13T22:50:01.163" v="14372"/>
          <ac:spMkLst>
            <pc:docMk/>
            <pc:sldMk cId="745399589" sldId="525"/>
            <ac:spMk id="3" creationId="{115F4BC3-0ECD-47B2-A947-A710F05AE7CC}"/>
          </ac:spMkLst>
        </pc:spChg>
        <pc:picChg chg="add mod">
          <ac:chgData name="Amy Doneen" userId="3cf40fa7-752e-417a-a77a-5d001f70783d" providerId="ADAL" clId="{4658502A-3D72-423E-A3F1-3F97527B57A7}" dt="2019-11-13T22:50:14.455" v="14376" actId="14100"/>
          <ac:picMkLst>
            <pc:docMk/>
            <pc:sldMk cId="745399589" sldId="525"/>
            <ac:picMk id="4" creationId="{89C71252-ACB4-46A4-AC81-E8B1AF8AFFBE}"/>
          </ac:picMkLst>
        </pc:picChg>
      </pc:sldChg>
      <pc:sldChg chg="add del">
        <pc:chgData name="Amy Doneen" userId="3cf40fa7-752e-417a-a77a-5d001f70783d" providerId="ADAL" clId="{4658502A-3D72-423E-A3F1-3F97527B57A7}" dt="2019-11-13T22:45:37.105" v="14347" actId="2696"/>
        <pc:sldMkLst>
          <pc:docMk/>
          <pc:sldMk cId="1148307844" sldId="525"/>
        </pc:sldMkLst>
      </pc:sldChg>
      <pc:sldChg chg="addSp delSp modSp add del">
        <pc:chgData name="Amy Doneen" userId="3cf40fa7-752e-417a-a77a-5d001f70783d" providerId="ADAL" clId="{4658502A-3D72-423E-A3F1-3F97527B57A7}" dt="2019-11-13T22:36:00.858" v="14289" actId="2696"/>
        <pc:sldMkLst>
          <pc:docMk/>
          <pc:sldMk cId="1488854382" sldId="525"/>
        </pc:sldMkLst>
        <pc:spChg chg="del">
          <ac:chgData name="Amy Doneen" userId="3cf40fa7-752e-417a-a77a-5d001f70783d" providerId="ADAL" clId="{4658502A-3D72-423E-A3F1-3F97527B57A7}" dt="2019-11-13T22:35:35.887" v="14279" actId="931"/>
          <ac:spMkLst>
            <pc:docMk/>
            <pc:sldMk cId="1488854382" sldId="525"/>
            <ac:spMk id="3" creationId="{783D206C-E929-4066-B8BE-335006382B1C}"/>
          </ac:spMkLst>
        </pc:spChg>
        <pc:spChg chg="add del mod">
          <ac:chgData name="Amy Doneen" userId="3cf40fa7-752e-417a-a77a-5d001f70783d" providerId="ADAL" clId="{4658502A-3D72-423E-A3F1-3F97527B57A7}" dt="2019-11-13T22:35:42.288" v="14284"/>
          <ac:spMkLst>
            <pc:docMk/>
            <pc:sldMk cId="1488854382" sldId="525"/>
            <ac:spMk id="6" creationId="{815E12D4-9FE5-4F48-834E-36D937E96701}"/>
          </ac:spMkLst>
        </pc:spChg>
        <pc:spChg chg="add mod">
          <ac:chgData name="Amy Doneen" userId="3cf40fa7-752e-417a-a77a-5d001f70783d" providerId="ADAL" clId="{4658502A-3D72-423E-A3F1-3F97527B57A7}" dt="2019-11-13T22:35:45.244" v="14285"/>
          <ac:spMkLst>
            <pc:docMk/>
            <pc:sldMk cId="1488854382" sldId="525"/>
            <ac:spMk id="7" creationId="{99D5812B-2573-40C8-91F1-39148D2D35DB}"/>
          </ac:spMkLst>
        </pc:spChg>
        <pc:picChg chg="add del mod">
          <ac:chgData name="Amy Doneen" userId="3cf40fa7-752e-417a-a77a-5d001f70783d" providerId="ADAL" clId="{4658502A-3D72-423E-A3F1-3F97527B57A7}" dt="2019-11-13T22:35:45.244" v="14285"/>
          <ac:picMkLst>
            <pc:docMk/>
            <pc:sldMk cId="1488854382" sldId="525"/>
            <ac:picMk id="5" creationId="{02F66199-64F6-43C3-8BF7-E322F2883708}"/>
          </ac:picMkLst>
        </pc:picChg>
      </pc:sldChg>
      <pc:sldChg chg="addSp delSp modSp add del">
        <pc:chgData name="Amy Doneen" userId="3cf40fa7-752e-417a-a77a-5d001f70783d" providerId="ADAL" clId="{4658502A-3D72-423E-A3F1-3F97527B57A7}" dt="2019-11-13T22:25:20.484" v="14268" actId="2696"/>
        <pc:sldMkLst>
          <pc:docMk/>
          <pc:sldMk cId="4088879454" sldId="525"/>
        </pc:sldMkLst>
        <pc:spChg chg="del">
          <ac:chgData name="Amy Doneen" userId="3cf40fa7-752e-417a-a77a-5d001f70783d" providerId="ADAL" clId="{4658502A-3D72-423E-A3F1-3F97527B57A7}" dt="2019-11-13T22:22:24.565" v="14247" actId="931"/>
          <ac:spMkLst>
            <pc:docMk/>
            <pc:sldMk cId="4088879454" sldId="525"/>
            <ac:spMk id="3" creationId="{D1746984-F09B-49F5-9C4A-B5FBBC7FC71C}"/>
          </ac:spMkLst>
        </pc:spChg>
        <pc:spChg chg="add del mod">
          <ac:chgData name="Amy Doneen" userId="3cf40fa7-752e-417a-a77a-5d001f70783d" providerId="ADAL" clId="{4658502A-3D72-423E-A3F1-3F97527B57A7}" dt="2019-11-13T22:22:32.421" v="14252"/>
          <ac:spMkLst>
            <pc:docMk/>
            <pc:sldMk cId="4088879454" sldId="525"/>
            <ac:spMk id="6" creationId="{75A2B526-CD8E-4790-A75F-797BD1F2C9A4}"/>
          </ac:spMkLst>
        </pc:spChg>
        <pc:spChg chg="add mod">
          <ac:chgData name="Amy Doneen" userId="3cf40fa7-752e-417a-a77a-5d001f70783d" providerId="ADAL" clId="{4658502A-3D72-423E-A3F1-3F97527B57A7}" dt="2019-11-13T22:22:57.072" v="14254"/>
          <ac:spMkLst>
            <pc:docMk/>
            <pc:sldMk cId="4088879454" sldId="525"/>
            <ac:spMk id="7" creationId="{2FF0FF9F-1042-4B0D-9360-FCEB8C819CF5}"/>
          </ac:spMkLst>
        </pc:spChg>
        <pc:picChg chg="add del mod">
          <ac:chgData name="Amy Doneen" userId="3cf40fa7-752e-417a-a77a-5d001f70783d" providerId="ADAL" clId="{4658502A-3D72-423E-A3F1-3F97527B57A7}" dt="2019-11-13T22:22:57.072" v="14254"/>
          <ac:picMkLst>
            <pc:docMk/>
            <pc:sldMk cId="4088879454" sldId="525"/>
            <ac:picMk id="5" creationId="{4E2E40F3-0B9B-428C-B90B-0317830A4C29}"/>
          </ac:picMkLst>
        </pc:picChg>
      </pc:sldChg>
      <pc:sldChg chg="addSp delSp modSp add del">
        <pc:chgData name="Amy Doneen" userId="3cf40fa7-752e-417a-a77a-5d001f70783d" providerId="ADAL" clId="{4658502A-3D72-423E-A3F1-3F97527B57A7}" dt="2019-11-13T23:05:09.174" v="14797" actId="2696"/>
        <pc:sldMkLst>
          <pc:docMk/>
          <pc:sldMk cId="1729037947" sldId="526"/>
        </pc:sldMkLst>
        <pc:spChg chg="del">
          <ac:chgData name="Amy Doneen" userId="3cf40fa7-752e-417a-a77a-5d001f70783d" providerId="ADAL" clId="{4658502A-3D72-423E-A3F1-3F97527B57A7}" dt="2019-11-13T23:03:58.449" v="14764" actId="931"/>
          <ac:spMkLst>
            <pc:docMk/>
            <pc:sldMk cId="1729037947" sldId="526"/>
            <ac:spMk id="3" creationId="{B491A2DF-12B5-4C7A-867E-8F02016577E4}"/>
          </ac:spMkLst>
        </pc:spChg>
        <pc:spChg chg="add del mod">
          <ac:chgData name="Amy Doneen" userId="3cf40fa7-752e-417a-a77a-5d001f70783d" providerId="ADAL" clId="{4658502A-3D72-423E-A3F1-3F97527B57A7}" dt="2019-11-13T23:04:03.258" v="14767"/>
          <ac:spMkLst>
            <pc:docMk/>
            <pc:sldMk cId="1729037947" sldId="526"/>
            <ac:spMk id="6" creationId="{B3809906-D953-4F07-B209-8431411EA96B}"/>
          </ac:spMkLst>
        </pc:spChg>
        <pc:spChg chg="add mod">
          <ac:chgData name="Amy Doneen" userId="3cf40fa7-752e-417a-a77a-5d001f70783d" providerId="ADAL" clId="{4658502A-3D72-423E-A3F1-3F97527B57A7}" dt="2019-11-13T23:04:03.258" v="14767"/>
          <ac:spMkLst>
            <pc:docMk/>
            <pc:sldMk cId="1729037947" sldId="526"/>
            <ac:spMk id="7" creationId="{98400947-07B6-4CC5-B2A5-4DECCD897014}"/>
          </ac:spMkLst>
        </pc:spChg>
        <pc:picChg chg="add del mod">
          <ac:chgData name="Amy Doneen" userId="3cf40fa7-752e-417a-a77a-5d001f70783d" providerId="ADAL" clId="{4658502A-3D72-423E-A3F1-3F97527B57A7}" dt="2019-11-13T23:04:03.258" v="14767"/>
          <ac:picMkLst>
            <pc:docMk/>
            <pc:sldMk cId="1729037947" sldId="526"/>
            <ac:picMk id="5" creationId="{ED0E5954-972E-40A3-B219-35A61B591EE5}"/>
          </ac:picMkLst>
        </pc:picChg>
      </pc:sldChg>
      <pc:sldChg chg="addSp delSp modSp add">
        <pc:chgData name="Amy Doneen" userId="3cf40fa7-752e-417a-a77a-5d001f70783d" providerId="ADAL" clId="{4658502A-3D72-423E-A3F1-3F97527B57A7}" dt="2019-11-13T23:28:21.313" v="15388" actId="20577"/>
        <pc:sldMkLst>
          <pc:docMk/>
          <pc:sldMk cId="2681691658" sldId="526"/>
        </pc:sldMkLst>
        <pc:spChg chg="mod">
          <ac:chgData name="Amy Doneen" userId="3cf40fa7-752e-417a-a77a-5d001f70783d" providerId="ADAL" clId="{4658502A-3D72-423E-A3F1-3F97527B57A7}" dt="2019-11-13T23:28:21.313" v="15388" actId="20577"/>
          <ac:spMkLst>
            <pc:docMk/>
            <pc:sldMk cId="2681691658" sldId="526"/>
            <ac:spMk id="2" creationId="{ABB83502-2E7C-4816-AE43-5A50DB41DD57}"/>
          </ac:spMkLst>
        </pc:spChg>
        <pc:spChg chg="del">
          <ac:chgData name="Amy Doneen" userId="3cf40fa7-752e-417a-a77a-5d001f70783d" providerId="ADAL" clId="{4658502A-3D72-423E-A3F1-3F97527B57A7}" dt="2019-11-13T23:27:13.474" v="15281" actId="931"/>
          <ac:spMkLst>
            <pc:docMk/>
            <pc:sldMk cId="2681691658" sldId="526"/>
            <ac:spMk id="3" creationId="{0AC75BDF-56CC-4F9C-BEEE-BF8A4C26F73E}"/>
          </ac:spMkLst>
        </pc:spChg>
        <pc:picChg chg="add mod">
          <ac:chgData name="Amy Doneen" userId="3cf40fa7-752e-417a-a77a-5d001f70783d" providerId="ADAL" clId="{4658502A-3D72-423E-A3F1-3F97527B57A7}" dt="2019-11-13T23:27:51.095" v="15384" actId="14100"/>
          <ac:picMkLst>
            <pc:docMk/>
            <pc:sldMk cId="2681691658" sldId="526"/>
            <ac:picMk id="5" creationId="{4BDB23CD-76F3-4632-A498-9FF3ABBEB9F0}"/>
          </ac:picMkLst>
        </pc:picChg>
      </pc:sldChg>
      <pc:sldChg chg="add del">
        <pc:chgData name="Amy Doneen" userId="3cf40fa7-752e-417a-a77a-5d001f70783d" providerId="ADAL" clId="{4658502A-3D72-423E-A3F1-3F97527B57A7}" dt="2019-11-13T23:12:09.682" v="14815" actId="2696"/>
        <pc:sldMkLst>
          <pc:docMk/>
          <pc:sldMk cId="3247772763" sldId="526"/>
        </pc:sldMkLst>
      </pc:sldChg>
      <pc:sldChg chg="modSp add">
        <pc:chgData name="Amy Doneen" userId="3cf40fa7-752e-417a-a77a-5d001f70783d" providerId="ADAL" clId="{4658502A-3D72-423E-A3F1-3F97527B57A7}" dt="2019-11-13T23:45:43.028" v="15915" actId="1076"/>
        <pc:sldMkLst>
          <pc:docMk/>
          <pc:sldMk cId="3926624676" sldId="527"/>
        </pc:sldMkLst>
        <pc:spChg chg="mod">
          <ac:chgData name="Amy Doneen" userId="3cf40fa7-752e-417a-a77a-5d001f70783d" providerId="ADAL" clId="{4658502A-3D72-423E-A3F1-3F97527B57A7}" dt="2019-11-13T23:45:43.028" v="15915" actId="1076"/>
          <ac:spMkLst>
            <pc:docMk/>
            <pc:sldMk cId="3926624676" sldId="527"/>
            <ac:spMk id="2" creationId="{00000000-0000-0000-0000-000000000000}"/>
          </ac:spMkLst>
        </pc:spChg>
        <pc:spChg chg="mod">
          <ac:chgData name="Amy Doneen" userId="3cf40fa7-752e-417a-a77a-5d001f70783d" providerId="ADAL" clId="{4658502A-3D72-423E-A3F1-3F97527B57A7}" dt="2019-11-13T23:34:58.964" v="15392" actId="207"/>
          <ac:spMkLst>
            <pc:docMk/>
            <pc:sldMk cId="3926624676" sldId="527"/>
            <ac:spMk id="3077" creationId="{00000000-0000-0000-0000-000000000000}"/>
          </ac:spMkLst>
        </pc:spChg>
      </pc:sldChg>
      <pc:sldChg chg="modSp add">
        <pc:chgData name="Amy Doneen" userId="3cf40fa7-752e-417a-a77a-5d001f70783d" providerId="ADAL" clId="{4658502A-3D72-423E-A3F1-3F97527B57A7}" dt="2019-11-13T23:35:05.497" v="15393" actId="207"/>
        <pc:sldMkLst>
          <pc:docMk/>
          <pc:sldMk cId="3278043027" sldId="1125"/>
        </pc:sldMkLst>
        <pc:spChg chg="mod">
          <ac:chgData name="Amy Doneen" userId="3cf40fa7-752e-417a-a77a-5d001f70783d" providerId="ADAL" clId="{4658502A-3D72-423E-A3F1-3F97527B57A7}" dt="2019-11-13T23:35:05.497" v="15393" actId="207"/>
          <ac:spMkLst>
            <pc:docMk/>
            <pc:sldMk cId="3278043027" sldId="1125"/>
            <ac:spMk id="4" creationId="{7DDA6FB5-9788-4CB3-B822-F7FC1864F9C9}"/>
          </ac:spMkLst>
        </pc:spChg>
      </pc:sldChg>
      <pc:sldChg chg="addSp delSp modSp add modAnim">
        <pc:chgData name="Amy Doneen" userId="3cf40fa7-752e-417a-a77a-5d001f70783d" providerId="ADAL" clId="{4658502A-3D72-423E-A3F1-3F97527B57A7}" dt="2019-11-13T23:45:17.450" v="15914"/>
        <pc:sldMkLst>
          <pc:docMk/>
          <pc:sldMk cId="158851105" sldId="1126"/>
        </pc:sldMkLst>
        <pc:spChg chg="mod">
          <ac:chgData name="Amy Doneen" userId="3cf40fa7-752e-417a-a77a-5d001f70783d" providerId="ADAL" clId="{4658502A-3D72-423E-A3F1-3F97527B57A7}" dt="2019-11-13T23:43:55.193" v="15908" actId="20577"/>
          <ac:spMkLst>
            <pc:docMk/>
            <pc:sldMk cId="158851105" sldId="1126"/>
            <ac:spMk id="2" creationId="{CF143519-5713-461D-B0F4-343802A54557}"/>
          </ac:spMkLst>
        </pc:spChg>
        <pc:spChg chg="del">
          <ac:chgData name="Amy Doneen" userId="3cf40fa7-752e-417a-a77a-5d001f70783d" providerId="ADAL" clId="{4658502A-3D72-423E-A3F1-3F97527B57A7}" dt="2019-11-13T23:43:24.589" v="15804" actId="931"/>
          <ac:spMkLst>
            <pc:docMk/>
            <pc:sldMk cId="158851105" sldId="1126"/>
            <ac:spMk id="3" creationId="{6562A004-1139-4CD2-B242-8B6519BC6BCE}"/>
          </ac:spMkLst>
        </pc:spChg>
        <pc:spChg chg="add del mod">
          <ac:chgData name="Amy Doneen" userId="3cf40fa7-752e-417a-a77a-5d001f70783d" providerId="ADAL" clId="{4658502A-3D72-423E-A3F1-3F97527B57A7}" dt="2019-11-13T23:43:35.075" v="15808"/>
          <ac:spMkLst>
            <pc:docMk/>
            <pc:sldMk cId="158851105" sldId="1126"/>
            <ac:spMk id="6" creationId="{39F656E0-C83D-4C67-B446-3F77D38EA2A2}"/>
          </ac:spMkLst>
        </pc:spChg>
        <pc:picChg chg="add mod">
          <ac:chgData name="Amy Doneen" userId="3cf40fa7-752e-417a-a77a-5d001f70783d" providerId="ADAL" clId="{4658502A-3D72-423E-A3F1-3F97527B57A7}" dt="2019-11-13T23:44:56.958" v="15911" actId="14100"/>
          <ac:picMkLst>
            <pc:docMk/>
            <pc:sldMk cId="158851105" sldId="1126"/>
            <ac:picMk id="5" creationId="{D4D07E5D-1FB1-435C-9977-F316600DD2C9}"/>
          </ac:picMkLst>
        </pc:picChg>
        <pc:picChg chg="add mod">
          <ac:chgData name="Amy Doneen" userId="3cf40fa7-752e-417a-a77a-5d001f70783d" providerId="ADAL" clId="{4658502A-3D72-423E-A3F1-3F97527B57A7}" dt="2019-11-13T23:44:59.692" v="15912" actId="1076"/>
          <ac:picMkLst>
            <pc:docMk/>
            <pc:sldMk cId="158851105" sldId="1126"/>
            <ac:picMk id="7" creationId="{E4529D1C-B576-4E6C-B9B7-F7FAB85A7BDB}"/>
          </ac:picMkLst>
        </pc:picChg>
      </pc:sldChg>
      <pc:sldChg chg="addSp delSp modSp add del">
        <pc:chgData name="Amy Doneen" userId="3cf40fa7-752e-417a-a77a-5d001f70783d" providerId="ADAL" clId="{4658502A-3D72-423E-A3F1-3F97527B57A7}" dt="2019-11-13T23:59:25.122" v="16540" actId="2696"/>
        <pc:sldMkLst>
          <pc:docMk/>
          <pc:sldMk cId="157360769" sldId="1127"/>
        </pc:sldMkLst>
        <pc:spChg chg="del">
          <ac:chgData name="Amy Doneen" userId="3cf40fa7-752e-417a-a77a-5d001f70783d" providerId="ADAL" clId="{4658502A-3D72-423E-A3F1-3F97527B57A7}" dt="2019-11-13T23:58:20.928" v="16484" actId="931"/>
          <ac:spMkLst>
            <pc:docMk/>
            <pc:sldMk cId="157360769" sldId="1127"/>
            <ac:spMk id="3" creationId="{97D5984D-5703-444B-95C1-61E2D45380E4}"/>
          </ac:spMkLst>
        </pc:spChg>
        <pc:spChg chg="add del mod">
          <ac:chgData name="Amy Doneen" userId="3cf40fa7-752e-417a-a77a-5d001f70783d" providerId="ADAL" clId="{4658502A-3D72-423E-A3F1-3F97527B57A7}" dt="2019-11-13T23:58:24.831" v="16487"/>
          <ac:spMkLst>
            <pc:docMk/>
            <pc:sldMk cId="157360769" sldId="1127"/>
            <ac:spMk id="6" creationId="{9282D1A8-D38C-4BFE-8B46-BFD2246A59A3}"/>
          </ac:spMkLst>
        </pc:spChg>
        <pc:spChg chg="add mod">
          <ac:chgData name="Amy Doneen" userId="3cf40fa7-752e-417a-a77a-5d001f70783d" providerId="ADAL" clId="{4658502A-3D72-423E-A3F1-3F97527B57A7}" dt="2019-11-13T23:58:24.831" v="16487"/>
          <ac:spMkLst>
            <pc:docMk/>
            <pc:sldMk cId="157360769" sldId="1127"/>
            <ac:spMk id="7" creationId="{EA274145-6705-431C-A154-99CDABDFD93C}"/>
          </ac:spMkLst>
        </pc:spChg>
        <pc:picChg chg="add del mod">
          <ac:chgData name="Amy Doneen" userId="3cf40fa7-752e-417a-a77a-5d001f70783d" providerId="ADAL" clId="{4658502A-3D72-423E-A3F1-3F97527B57A7}" dt="2019-11-13T23:58:24.831" v="16487"/>
          <ac:picMkLst>
            <pc:docMk/>
            <pc:sldMk cId="157360769" sldId="1127"/>
            <ac:picMk id="5" creationId="{56E02267-98CE-45F1-B04F-04F80B219784}"/>
          </ac:picMkLst>
        </pc:picChg>
      </pc:sldChg>
      <pc:sldChg chg="addSp delSp modSp add">
        <pc:chgData name="Amy Doneen" userId="3cf40fa7-752e-417a-a77a-5d001f70783d" providerId="ADAL" clId="{4658502A-3D72-423E-A3F1-3F97527B57A7}" dt="2019-11-14T00:36:35.345" v="18384" actId="1076"/>
        <pc:sldMkLst>
          <pc:docMk/>
          <pc:sldMk cId="186518028" sldId="1127"/>
        </pc:sldMkLst>
        <pc:spChg chg="mod">
          <ac:chgData name="Amy Doneen" userId="3cf40fa7-752e-417a-a77a-5d001f70783d" providerId="ADAL" clId="{4658502A-3D72-423E-A3F1-3F97527B57A7}" dt="2019-11-14T00:36:33.199" v="18383" actId="122"/>
          <ac:spMkLst>
            <pc:docMk/>
            <pc:sldMk cId="186518028" sldId="1127"/>
            <ac:spMk id="2" creationId="{C4E56C26-707C-46CA-9D9B-AA464DD7F1F6}"/>
          </ac:spMkLst>
        </pc:spChg>
        <pc:spChg chg="del">
          <ac:chgData name="Amy Doneen" userId="3cf40fa7-752e-417a-a77a-5d001f70783d" providerId="ADAL" clId="{4658502A-3D72-423E-A3F1-3F97527B57A7}" dt="2019-11-14T00:35:59.202" v="18272" actId="931"/>
          <ac:spMkLst>
            <pc:docMk/>
            <pc:sldMk cId="186518028" sldId="1127"/>
            <ac:spMk id="3" creationId="{484CD581-8E85-4D54-9C98-5E43C46DFFF5}"/>
          </ac:spMkLst>
        </pc:spChg>
        <pc:picChg chg="add mod">
          <ac:chgData name="Amy Doneen" userId="3cf40fa7-752e-417a-a77a-5d001f70783d" providerId="ADAL" clId="{4658502A-3D72-423E-A3F1-3F97527B57A7}" dt="2019-11-14T00:36:35.345" v="18384" actId="1076"/>
          <ac:picMkLst>
            <pc:docMk/>
            <pc:sldMk cId="186518028" sldId="1127"/>
            <ac:picMk id="5" creationId="{0379E895-5E08-4BA3-9680-E3A3EFC52717}"/>
          </ac:picMkLst>
        </pc:picChg>
      </pc:sldChg>
      <pc:sldChg chg="addSp delSp modSp add del">
        <pc:chgData name="Amy Doneen" userId="3cf40fa7-752e-417a-a77a-5d001f70783d" providerId="ADAL" clId="{4658502A-3D72-423E-A3F1-3F97527B57A7}" dt="2019-11-13T23:54:11.522" v="16388" actId="2696"/>
        <pc:sldMkLst>
          <pc:docMk/>
          <pc:sldMk cId="966689720" sldId="1127"/>
        </pc:sldMkLst>
        <pc:spChg chg="del">
          <ac:chgData name="Amy Doneen" userId="3cf40fa7-752e-417a-a77a-5d001f70783d" providerId="ADAL" clId="{4658502A-3D72-423E-A3F1-3F97527B57A7}" dt="2019-11-13T23:51:36.530" v="16362" actId="931"/>
          <ac:spMkLst>
            <pc:docMk/>
            <pc:sldMk cId="966689720" sldId="1127"/>
            <ac:spMk id="3" creationId="{3D026515-9F1B-477F-B326-7A2C75B96AD1}"/>
          </ac:spMkLst>
        </pc:spChg>
        <pc:spChg chg="add mod">
          <ac:chgData name="Amy Doneen" userId="3cf40fa7-752e-417a-a77a-5d001f70783d" providerId="ADAL" clId="{4658502A-3D72-423E-A3F1-3F97527B57A7}" dt="2019-11-13T23:51:38.723" v="16364" actId="962"/>
          <ac:spMkLst>
            <pc:docMk/>
            <pc:sldMk cId="966689720" sldId="1127"/>
            <ac:spMk id="6" creationId="{40EEB7DC-B945-4AE3-BE28-29186886B889}"/>
          </ac:spMkLst>
        </pc:spChg>
        <pc:picChg chg="add mod">
          <ac:chgData name="Amy Doneen" userId="3cf40fa7-752e-417a-a77a-5d001f70783d" providerId="ADAL" clId="{4658502A-3D72-423E-A3F1-3F97527B57A7}" dt="2019-11-13T23:51:38.723" v="16364" actId="962"/>
          <ac:picMkLst>
            <pc:docMk/>
            <pc:sldMk cId="966689720" sldId="1127"/>
            <ac:picMk id="5" creationId="{4C09D712-7DD1-4EBD-96B5-5B6A1C64A841}"/>
          </ac:picMkLst>
        </pc:picChg>
      </pc:sldChg>
      <pc:sldChg chg="addSp delSp modSp add del">
        <pc:chgData name="Amy Doneen" userId="3cf40fa7-752e-417a-a77a-5d001f70783d" providerId="ADAL" clId="{4658502A-3D72-423E-A3F1-3F97527B57A7}" dt="2019-11-14T00:21:25.540" v="17007" actId="2696"/>
        <pc:sldMkLst>
          <pc:docMk/>
          <pc:sldMk cId="2594622811" sldId="1127"/>
        </pc:sldMkLst>
        <pc:spChg chg="del">
          <ac:chgData name="Amy Doneen" userId="3cf40fa7-752e-417a-a77a-5d001f70783d" providerId="ADAL" clId="{4658502A-3D72-423E-A3F1-3F97527B57A7}" dt="2019-11-14T00:20:33.812" v="16930" actId="931"/>
          <ac:spMkLst>
            <pc:docMk/>
            <pc:sldMk cId="2594622811" sldId="1127"/>
            <ac:spMk id="3" creationId="{2D4E3A22-F823-45F8-A52A-82C51D6FC930}"/>
          </ac:spMkLst>
        </pc:spChg>
        <pc:spChg chg="add del mod">
          <ac:chgData name="Amy Doneen" userId="3cf40fa7-752e-417a-a77a-5d001f70783d" providerId="ADAL" clId="{4658502A-3D72-423E-A3F1-3F97527B57A7}" dt="2019-11-14T00:20:41.322" v="16935"/>
          <ac:spMkLst>
            <pc:docMk/>
            <pc:sldMk cId="2594622811" sldId="1127"/>
            <ac:spMk id="6" creationId="{311D5EFE-A873-4306-887B-827421F59269}"/>
          </ac:spMkLst>
        </pc:spChg>
        <pc:picChg chg="add mod">
          <ac:chgData name="Amy Doneen" userId="3cf40fa7-752e-417a-a77a-5d001f70783d" providerId="ADAL" clId="{4658502A-3D72-423E-A3F1-3F97527B57A7}" dt="2019-11-14T00:20:35.584" v="16933" actId="962"/>
          <ac:picMkLst>
            <pc:docMk/>
            <pc:sldMk cId="2594622811" sldId="1127"/>
            <ac:picMk id="5" creationId="{9706CBF2-0461-489E-8A8C-9D1A1AF9CB22}"/>
          </ac:picMkLst>
        </pc:picChg>
      </pc:sldChg>
      <pc:sldChg chg="add del">
        <pc:chgData name="Amy Doneen" userId="3cf40fa7-752e-417a-a77a-5d001f70783d" providerId="ADAL" clId="{4658502A-3D72-423E-A3F1-3F97527B57A7}" dt="2019-11-13T23:48:22.903" v="15917" actId="2696"/>
        <pc:sldMkLst>
          <pc:docMk/>
          <pc:sldMk cId="3801073518" sldId="1127"/>
        </pc:sldMkLst>
      </pc:sldChg>
      <pc:sldChg chg="addSp delSp modSp add">
        <pc:chgData name="Amy Doneen" userId="3cf40fa7-752e-417a-a77a-5d001f70783d" providerId="ADAL" clId="{4658502A-3D72-423E-A3F1-3F97527B57A7}" dt="2019-11-14T00:42:44.931" v="18535" actId="1076"/>
        <pc:sldMkLst>
          <pc:docMk/>
          <pc:sldMk cId="3369297829" sldId="1128"/>
        </pc:sldMkLst>
        <pc:spChg chg="mod">
          <ac:chgData name="Amy Doneen" userId="3cf40fa7-752e-417a-a77a-5d001f70783d" providerId="ADAL" clId="{4658502A-3D72-423E-A3F1-3F97527B57A7}" dt="2019-11-14T00:42:34.152" v="18532" actId="255"/>
          <ac:spMkLst>
            <pc:docMk/>
            <pc:sldMk cId="3369297829" sldId="1128"/>
            <ac:spMk id="2" creationId="{D4F9EE2A-97B9-4487-BE7B-9244475B0BA7}"/>
          </ac:spMkLst>
        </pc:spChg>
        <pc:spChg chg="del">
          <ac:chgData name="Amy Doneen" userId="3cf40fa7-752e-417a-a77a-5d001f70783d" providerId="ADAL" clId="{4658502A-3D72-423E-A3F1-3F97527B57A7}" dt="2019-11-14T00:41:50.238" v="18386" actId="931"/>
          <ac:spMkLst>
            <pc:docMk/>
            <pc:sldMk cId="3369297829" sldId="1128"/>
            <ac:spMk id="3" creationId="{9FA9FDD7-6736-4D2B-9E7E-3593C5C6BD85}"/>
          </ac:spMkLst>
        </pc:spChg>
        <pc:spChg chg="add del mod">
          <ac:chgData name="Amy Doneen" userId="3cf40fa7-752e-417a-a77a-5d001f70783d" providerId="ADAL" clId="{4658502A-3D72-423E-A3F1-3F97527B57A7}" dt="2019-11-14T00:42:40.911" v="18534"/>
          <ac:spMkLst>
            <pc:docMk/>
            <pc:sldMk cId="3369297829" sldId="1128"/>
            <ac:spMk id="6" creationId="{4FDBFEBE-B975-4BCE-8756-18C2727D114A}"/>
          </ac:spMkLst>
        </pc:spChg>
        <pc:picChg chg="add mod">
          <ac:chgData name="Amy Doneen" userId="3cf40fa7-752e-417a-a77a-5d001f70783d" providerId="ADAL" clId="{4658502A-3D72-423E-A3F1-3F97527B57A7}" dt="2019-11-14T00:42:44.931" v="18535" actId="1076"/>
          <ac:picMkLst>
            <pc:docMk/>
            <pc:sldMk cId="3369297829" sldId="1128"/>
            <ac:picMk id="5" creationId="{F8B02CB1-3E32-4C08-ABDA-CBBC2E408E1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5CF7F-B5E7-4091-94D8-48AC98383437}" type="datetimeFigureOut">
              <a:rPr lang="en-US" smtClean="0"/>
              <a:t>11/13/2019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ED9F24-526C-4A63-8F5D-76C616AF7D5C}" type="slidenum">
              <a:rPr lang="en-US" smtClean="0"/>
              <a:t>‹#›</a:t>
            </a:fld>
            <a:endParaRPr lang="en-US"/>
          </a:p>
        </p:txBody>
      </p:sp>
    </p:spTree>
    <p:extLst>
      <p:ext uri="{BB962C8B-B14F-4D97-AF65-F5344CB8AC3E}">
        <p14:creationId xmlns:p14="http://schemas.microsoft.com/office/powerpoint/2010/main" val="2904861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2926F9-08AD-45DE-83BF-3A5669465FBE}" type="slidenum">
              <a:rPr lang="en-US">
                <a:solidFill>
                  <a:prstClr val="black"/>
                </a:solidFill>
              </a:rPr>
              <a:pPr/>
              <a:t>14</a:t>
            </a:fld>
            <a:endParaRPr lang="en-US">
              <a:solidFill>
                <a:prstClr val="black"/>
              </a:solidFill>
            </a:endParaRPr>
          </a:p>
        </p:txBody>
      </p:sp>
      <p:sp>
        <p:nvSpPr>
          <p:cNvPr id="1384450" name="Rectangle 2"/>
          <p:cNvSpPr>
            <a:spLocks noGrp="1" noRot="1" noChangeAspect="1" noChangeArrowheads="1" noTextEdit="1"/>
          </p:cNvSpPr>
          <p:nvPr>
            <p:ph type="sldImg"/>
          </p:nvPr>
        </p:nvSpPr>
        <p:spPr>
          <a:xfrm>
            <a:off x="382588" y="685800"/>
            <a:ext cx="6096000" cy="3429000"/>
          </a:xfrm>
          <a:ln/>
        </p:spPr>
      </p:sp>
      <p:sp>
        <p:nvSpPr>
          <p:cNvPr id="13844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70067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381000" y="685800"/>
            <a:ext cx="6096000" cy="3429000"/>
          </a:xfrm>
        </p:spPr>
      </p:sp>
      <p:sp>
        <p:nvSpPr>
          <p:cNvPr id="28675" name="Notes Placeholder 2"/>
          <p:cNvSpPr>
            <a:spLocks noGrp="1"/>
          </p:cNvSpPr>
          <p:nvPr>
            <p:ph type="body" idx="1"/>
          </p:nvPr>
        </p:nvSpPr>
        <p:spPr>
          <a:xfrm>
            <a:off x="1008529" y="4364182"/>
            <a:ext cx="4807324" cy="3476625"/>
          </a:xfrm>
          <a:noFill/>
        </p:spPr>
        <p:txBody>
          <a:bodyPr/>
          <a:lstStyle/>
          <a:p>
            <a:r>
              <a:rPr lang="en-US">
                <a:latin typeface="Times New Roman" pitchFamily="18" charset="0"/>
              </a:rPr>
              <a:t>The association between elevated levels of nonfasting remnant cholesterol and low-grade nflammation was robust even after stratifying by sex, hormone replacement therapy, diabetes mellitus, and obesity.</a:t>
            </a:r>
          </a:p>
          <a:p>
            <a:r>
              <a:rPr lang="en-US">
                <a:latin typeface="Times New Roman" pitchFamily="18" charset="0"/>
              </a:rPr>
              <a:t>LDL not being assoc. with inflammation should not be surprising as  studies of patients with heterozygous familial hypercholesterolemia, which is an inherited condition with very high levels of LDL cholesterol as a result of a defect in the LDL receptor, found either no difference in CRP levels between patients and controls18-21 or only slightly higher levels of CRP in patients compared to controls22</a:t>
            </a:r>
          </a:p>
        </p:txBody>
      </p:sp>
    </p:spTree>
    <p:extLst>
      <p:ext uri="{BB962C8B-B14F-4D97-AF65-F5344CB8AC3E}">
        <p14:creationId xmlns:p14="http://schemas.microsoft.com/office/powerpoint/2010/main" val="9908592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83C1A-5BC0-4CB4-89FD-1FFE1F006C0B}"/>
              </a:ext>
            </a:extLst>
          </p:cNvPr>
          <p:cNvSpPr>
            <a:spLocks noGrp="1"/>
          </p:cNvSpPr>
          <p:nvPr>
            <p:ph type="ctrTitle"/>
          </p:nvPr>
        </p:nvSpPr>
        <p:spPr>
          <a:xfrm>
            <a:off x="1524000" y="1122363"/>
            <a:ext cx="9144000" cy="2387600"/>
          </a:xfrm>
        </p:spPr>
        <p:txBody>
          <a:bodyPr anchor="b"/>
          <a:lstStyle>
            <a:lvl1pPr algn="ctr">
              <a:defRPr sz="480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29668CC-14FC-4F31-86C5-D0A706201DE0}"/>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940A8F8-35DC-4A8A-A570-DBFDF728BD42}"/>
              </a:ext>
            </a:extLst>
          </p:cNvPr>
          <p:cNvSpPr>
            <a:spLocks noGrp="1"/>
          </p:cNvSpPr>
          <p:nvPr>
            <p:ph type="dt" sz="half" idx="10"/>
          </p:nvPr>
        </p:nvSpPr>
        <p:spPr>
          <a:xfrm>
            <a:off x="838200" y="6356350"/>
            <a:ext cx="2743200" cy="365125"/>
          </a:xfrm>
          <a:prstGeom prst="rect">
            <a:avLst/>
          </a:prstGeom>
        </p:spPr>
        <p:txBody>
          <a:bodyPr/>
          <a:lstStyle/>
          <a:p>
            <a:fld id="{A0D399BD-8C83-45F0-8EA3-15212DAF6EA3}" type="datetimeFigureOut">
              <a:rPr lang="en-US" smtClean="0"/>
              <a:t>11/12/2019</a:t>
            </a:fld>
            <a:endParaRPr lang="en-US"/>
          </a:p>
        </p:txBody>
      </p:sp>
      <p:sp>
        <p:nvSpPr>
          <p:cNvPr id="5" name="Footer Placeholder 4">
            <a:extLst>
              <a:ext uri="{FF2B5EF4-FFF2-40B4-BE49-F238E27FC236}">
                <a16:creationId xmlns:a16="http://schemas.microsoft.com/office/drawing/2014/main" id="{41115444-A849-4702-A8A1-2F90D2BA9F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45A645-2A92-4203-98EA-74C6BA35DCF8}"/>
              </a:ext>
            </a:extLst>
          </p:cNvPr>
          <p:cNvSpPr>
            <a:spLocks noGrp="1"/>
          </p:cNvSpPr>
          <p:nvPr>
            <p:ph type="sldNum" sz="quarter" idx="12"/>
          </p:nvPr>
        </p:nvSpPr>
        <p:spPr>
          <a:xfrm>
            <a:off x="8610600" y="6356350"/>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3741641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2642D5-C95F-426B-A167-CC5ABEF683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59A3DB-330D-4308-9E91-7CA63B9253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291A6A-2028-4603-A709-57CBC34EA268}"/>
              </a:ext>
            </a:extLst>
          </p:cNvPr>
          <p:cNvSpPr>
            <a:spLocks noGrp="1"/>
          </p:cNvSpPr>
          <p:nvPr>
            <p:ph type="dt" sz="half" idx="10"/>
          </p:nvPr>
        </p:nvSpPr>
        <p:spPr>
          <a:xfrm>
            <a:off x="838200" y="6356350"/>
            <a:ext cx="2743200" cy="365125"/>
          </a:xfrm>
          <a:prstGeom prst="rect">
            <a:avLst/>
          </a:prstGeom>
        </p:spPr>
        <p:txBody>
          <a:bodyPr/>
          <a:lstStyle/>
          <a:p>
            <a:fld id="{A0D399BD-8C83-45F0-8EA3-15212DAF6EA3}" type="datetimeFigureOut">
              <a:rPr lang="en-US" smtClean="0"/>
              <a:t>11/12/2019</a:t>
            </a:fld>
            <a:endParaRPr lang="en-US"/>
          </a:p>
        </p:txBody>
      </p:sp>
      <p:sp>
        <p:nvSpPr>
          <p:cNvPr id="5" name="Footer Placeholder 4">
            <a:extLst>
              <a:ext uri="{FF2B5EF4-FFF2-40B4-BE49-F238E27FC236}">
                <a16:creationId xmlns:a16="http://schemas.microsoft.com/office/drawing/2014/main" id="{553C999D-4168-4818-939D-1FC9F870AC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5A8F0C-D0F6-4A6E-82A8-F6F7C7FD266E}"/>
              </a:ext>
            </a:extLst>
          </p:cNvPr>
          <p:cNvSpPr>
            <a:spLocks noGrp="1"/>
          </p:cNvSpPr>
          <p:nvPr>
            <p:ph type="sldNum" sz="quarter" idx="12"/>
          </p:nvPr>
        </p:nvSpPr>
        <p:spPr>
          <a:xfrm>
            <a:off x="8610600" y="6356350"/>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376453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2CCB-697D-4E7B-96AD-8E24AE8BF317}"/>
              </a:ext>
            </a:extLst>
          </p:cNvPr>
          <p:cNvSpPr>
            <a:spLocks noGrp="1"/>
          </p:cNvSpPr>
          <p:nvPr>
            <p:ph type="title"/>
          </p:nvPr>
        </p:nvSpPr>
        <p:spPr/>
        <p:txBody>
          <a:bodyPr/>
          <a:lstStyle>
            <a:lvl1pPr>
              <a:defRPr baseline="0">
                <a:solidFill>
                  <a:srgbClr val="003C71"/>
                </a:solidFill>
                <a:latin typeface="Lato" panose="020F05020202040302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53CC33-61B6-40C0-B5AD-4DAEA9ABC3CF}"/>
              </a:ext>
            </a:extLst>
          </p:cNvPr>
          <p:cNvSpPr>
            <a:spLocks noGrp="1"/>
          </p:cNvSpPr>
          <p:nvPr>
            <p:ph idx="1"/>
          </p:nvPr>
        </p:nvSpPr>
        <p:spPr/>
        <p:txBody>
          <a:bodyPr/>
          <a:lstStyle>
            <a:lvl1pPr>
              <a:defRPr baseline="0">
                <a:latin typeface="Lato" panose="020F0502020204030203" pitchFamily="34" charset="0"/>
              </a:defRPr>
            </a:lvl1pPr>
            <a:lvl2pPr>
              <a:defRPr baseline="0">
                <a:latin typeface="Lato" panose="020F0502020204030203" pitchFamily="34" charset="0"/>
              </a:defRPr>
            </a:lvl2pPr>
            <a:lvl3pPr>
              <a:defRPr baseline="0">
                <a:latin typeface="Lato" panose="020F0502020204030203" pitchFamily="34" charset="0"/>
              </a:defRPr>
            </a:lvl3pPr>
            <a:lvl4pPr>
              <a:defRPr baseline="0">
                <a:latin typeface="Lato" panose="020F0502020204030203" pitchFamily="34" charset="0"/>
              </a:defRPr>
            </a:lvl4pPr>
            <a:lvl5pPr>
              <a:defRPr baseline="0">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8257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5A99-299F-4E6D-8874-346562DB1B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926575-3360-4730-9742-8B8CF86903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4339F0-F9EE-4E2F-AC9A-60D20BA660D3}"/>
              </a:ext>
            </a:extLst>
          </p:cNvPr>
          <p:cNvSpPr>
            <a:spLocks noGrp="1"/>
          </p:cNvSpPr>
          <p:nvPr>
            <p:ph type="dt" sz="half" idx="10"/>
          </p:nvPr>
        </p:nvSpPr>
        <p:spPr>
          <a:xfrm>
            <a:off x="838200" y="6356350"/>
            <a:ext cx="2743200" cy="365125"/>
          </a:xfrm>
          <a:prstGeom prst="rect">
            <a:avLst/>
          </a:prstGeom>
        </p:spPr>
        <p:txBody>
          <a:bodyPr/>
          <a:lstStyle/>
          <a:p>
            <a:fld id="{A0D399BD-8C83-45F0-8EA3-15212DAF6EA3}" type="datetimeFigureOut">
              <a:rPr lang="en-US" smtClean="0"/>
              <a:t>11/12/2019</a:t>
            </a:fld>
            <a:endParaRPr lang="en-US"/>
          </a:p>
        </p:txBody>
      </p:sp>
      <p:sp>
        <p:nvSpPr>
          <p:cNvPr id="5" name="Footer Placeholder 4">
            <a:extLst>
              <a:ext uri="{FF2B5EF4-FFF2-40B4-BE49-F238E27FC236}">
                <a16:creationId xmlns:a16="http://schemas.microsoft.com/office/drawing/2014/main" id="{CD93F61D-EF52-4B09-A24E-422235FF33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97818A-B5CC-4AF1-9934-0E54D5468B54}"/>
              </a:ext>
            </a:extLst>
          </p:cNvPr>
          <p:cNvSpPr>
            <a:spLocks noGrp="1"/>
          </p:cNvSpPr>
          <p:nvPr>
            <p:ph type="sldNum" sz="quarter" idx="12"/>
          </p:nvPr>
        </p:nvSpPr>
        <p:spPr>
          <a:xfrm>
            <a:off x="8610600" y="6356350"/>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891934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0FD16-B09F-45F6-A2D2-B5A2AFDB81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86DBB4-B197-4DDA-BA8D-B3BA7243EB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F011C4-5E44-4E8A-A601-C4F654FD49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A1DB9D-E285-470A-AD14-3E48E15E111B}"/>
              </a:ext>
            </a:extLst>
          </p:cNvPr>
          <p:cNvSpPr>
            <a:spLocks noGrp="1"/>
          </p:cNvSpPr>
          <p:nvPr>
            <p:ph type="dt" sz="half" idx="10"/>
          </p:nvPr>
        </p:nvSpPr>
        <p:spPr>
          <a:xfrm>
            <a:off x="838200" y="6356350"/>
            <a:ext cx="2743200" cy="365125"/>
          </a:xfrm>
          <a:prstGeom prst="rect">
            <a:avLst/>
          </a:prstGeom>
        </p:spPr>
        <p:txBody>
          <a:bodyPr/>
          <a:lstStyle/>
          <a:p>
            <a:fld id="{A0D399BD-8C83-45F0-8EA3-15212DAF6EA3}" type="datetimeFigureOut">
              <a:rPr lang="en-US" smtClean="0"/>
              <a:t>11/12/2019</a:t>
            </a:fld>
            <a:endParaRPr lang="en-US"/>
          </a:p>
        </p:txBody>
      </p:sp>
      <p:sp>
        <p:nvSpPr>
          <p:cNvPr id="6" name="Footer Placeholder 5">
            <a:extLst>
              <a:ext uri="{FF2B5EF4-FFF2-40B4-BE49-F238E27FC236}">
                <a16:creationId xmlns:a16="http://schemas.microsoft.com/office/drawing/2014/main" id="{6DBB5938-20D5-4A83-A032-03D20B78B5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299210-1A2C-4664-BF8D-C1F72181FD97}"/>
              </a:ext>
            </a:extLst>
          </p:cNvPr>
          <p:cNvSpPr>
            <a:spLocks noGrp="1"/>
          </p:cNvSpPr>
          <p:nvPr>
            <p:ph type="sldNum" sz="quarter" idx="12"/>
          </p:nvPr>
        </p:nvSpPr>
        <p:spPr>
          <a:xfrm>
            <a:off x="8610600" y="6356350"/>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1535025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0831-A58A-4D19-BCD2-5315CAF9FD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BE18C8-6746-4B35-B798-1B846F7636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5BE0C8-EB68-416D-A5A9-5EB20A2D8E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15B1F9-F01E-4E6F-9FF4-838C1AC477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341305-5403-4BEA-B921-6AA3976E75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B141F8-24FB-45DB-90A1-E0FE37C986E3}"/>
              </a:ext>
            </a:extLst>
          </p:cNvPr>
          <p:cNvSpPr>
            <a:spLocks noGrp="1"/>
          </p:cNvSpPr>
          <p:nvPr>
            <p:ph type="dt" sz="half" idx="10"/>
          </p:nvPr>
        </p:nvSpPr>
        <p:spPr>
          <a:xfrm>
            <a:off x="838200" y="6356350"/>
            <a:ext cx="2743200" cy="365125"/>
          </a:xfrm>
          <a:prstGeom prst="rect">
            <a:avLst/>
          </a:prstGeom>
        </p:spPr>
        <p:txBody>
          <a:bodyPr/>
          <a:lstStyle/>
          <a:p>
            <a:fld id="{A0D399BD-8C83-45F0-8EA3-15212DAF6EA3}" type="datetimeFigureOut">
              <a:rPr lang="en-US" smtClean="0"/>
              <a:t>11/12/2019</a:t>
            </a:fld>
            <a:endParaRPr lang="en-US"/>
          </a:p>
        </p:txBody>
      </p:sp>
      <p:sp>
        <p:nvSpPr>
          <p:cNvPr id="8" name="Footer Placeholder 7">
            <a:extLst>
              <a:ext uri="{FF2B5EF4-FFF2-40B4-BE49-F238E27FC236}">
                <a16:creationId xmlns:a16="http://schemas.microsoft.com/office/drawing/2014/main" id="{64893CFB-3278-43E6-AEF3-19E445D6B4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24CD76-7E49-441A-9EE9-C3547FC71626}"/>
              </a:ext>
            </a:extLst>
          </p:cNvPr>
          <p:cNvSpPr>
            <a:spLocks noGrp="1"/>
          </p:cNvSpPr>
          <p:nvPr>
            <p:ph type="sldNum" sz="quarter" idx="12"/>
          </p:nvPr>
        </p:nvSpPr>
        <p:spPr>
          <a:xfrm>
            <a:off x="8610600" y="6356350"/>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680688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969285-12E7-4189-AC63-654992ACA2AC}"/>
              </a:ext>
            </a:extLst>
          </p:cNvPr>
          <p:cNvSpPr>
            <a:spLocks noGrp="1"/>
          </p:cNvSpPr>
          <p:nvPr>
            <p:ph type="dt" sz="half" idx="10"/>
          </p:nvPr>
        </p:nvSpPr>
        <p:spPr>
          <a:xfrm>
            <a:off x="838200" y="6356350"/>
            <a:ext cx="2743200" cy="365125"/>
          </a:xfrm>
          <a:prstGeom prst="rect">
            <a:avLst/>
          </a:prstGeom>
        </p:spPr>
        <p:txBody>
          <a:bodyPr/>
          <a:lstStyle/>
          <a:p>
            <a:fld id="{A0D399BD-8C83-45F0-8EA3-15212DAF6EA3}" type="datetimeFigureOut">
              <a:rPr lang="en-US" smtClean="0"/>
              <a:t>11/12/2019</a:t>
            </a:fld>
            <a:endParaRPr lang="en-US"/>
          </a:p>
        </p:txBody>
      </p:sp>
      <p:sp>
        <p:nvSpPr>
          <p:cNvPr id="3" name="Footer Placeholder 2">
            <a:extLst>
              <a:ext uri="{FF2B5EF4-FFF2-40B4-BE49-F238E27FC236}">
                <a16:creationId xmlns:a16="http://schemas.microsoft.com/office/drawing/2014/main" id="{084163F4-8B8B-47C2-BB29-D6E3AEB706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02D939B-161D-4448-B62C-08D2E6A29A12}"/>
              </a:ext>
            </a:extLst>
          </p:cNvPr>
          <p:cNvSpPr>
            <a:spLocks noGrp="1"/>
          </p:cNvSpPr>
          <p:nvPr>
            <p:ph type="sldNum" sz="quarter" idx="12"/>
          </p:nvPr>
        </p:nvSpPr>
        <p:spPr>
          <a:xfrm>
            <a:off x="8610600" y="6356350"/>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396016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E55E6-4ECF-430E-A592-FEA7782213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BB466C-23F3-4028-B9AA-ACD084633A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DFBDA9-BF6B-4C98-A9FE-A700E76F2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34FAEA-9A6E-4E47-A29F-EB968551C8AD}"/>
              </a:ext>
            </a:extLst>
          </p:cNvPr>
          <p:cNvSpPr>
            <a:spLocks noGrp="1"/>
          </p:cNvSpPr>
          <p:nvPr>
            <p:ph type="dt" sz="half" idx="10"/>
          </p:nvPr>
        </p:nvSpPr>
        <p:spPr>
          <a:xfrm>
            <a:off x="838200" y="6356350"/>
            <a:ext cx="2743200" cy="365125"/>
          </a:xfrm>
          <a:prstGeom prst="rect">
            <a:avLst/>
          </a:prstGeom>
        </p:spPr>
        <p:txBody>
          <a:bodyPr/>
          <a:lstStyle/>
          <a:p>
            <a:fld id="{A0D399BD-8C83-45F0-8EA3-15212DAF6EA3}" type="datetimeFigureOut">
              <a:rPr lang="en-US" smtClean="0"/>
              <a:t>11/12/2019</a:t>
            </a:fld>
            <a:endParaRPr lang="en-US"/>
          </a:p>
        </p:txBody>
      </p:sp>
      <p:sp>
        <p:nvSpPr>
          <p:cNvPr id="6" name="Footer Placeholder 5">
            <a:extLst>
              <a:ext uri="{FF2B5EF4-FFF2-40B4-BE49-F238E27FC236}">
                <a16:creationId xmlns:a16="http://schemas.microsoft.com/office/drawing/2014/main" id="{4E394010-BC2A-4333-BFBE-145BA5990A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9A562DE-4D64-48B0-8D9F-7C99791E4A4F}"/>
              </a:ext>
            </a:extLst>
          </p:cNvPr>
          <p:cNvSpPr>
            <a:spLocks noGrp="1"/>
          </p:cNvSpPr>
          <p:nvPr>
            <p:ph type="sldNum" sz="quarter" idx="12"/>
          </p:nvPr>
        </p:nvSpPr>
        <p:spPr>
          <a:xfrm>
            <a:off x="8610600" y="6356350"/>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238668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E2ECC-1D0F-4AA1-9217-73EF37DCB9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21DC64-B52F-46FD-939B-6E2E9FF280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CA218CC-2E03-48D3-9933-EB8D15B68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6F9701-6E48-4864-800A-93B565BDB23C}"/>
              </a:ext>
            </a:extLst>
          </p:cNvPr>
          <p:cNvSpPr>
            <a:spLocks noGrp="1"/>
          </p:cNvSpPr>
          <p:nvPr>
            <p:ph type="dt" sz="half" idx="10"/>
          </p:nvPr>
        </p:nvSpPr>
        <p:spPr>
          <a:xfrm>
            <a:off x="838200" y="6356350"/>
            <a:ext cx="2743200" cy="365125"/>
          </a:xfrm>
          <a:prstGeom prst="rect">
            <a:avLst/>
          </a:prstGeom>
        </p:spPr>
        <p:txBody>
          <a:bodyPr/>
          <a:lstStyle/>
          <a:p>
            <a:fld id="{A0D399BD-8C83-45F0-8EA3-15212DAF6EA3}" type="datetimeFigureOut">
              <a:rPr lang="en-US" smtClean="0"/>
              <a:t>11/12/2019</a:t>
            </a:fld>
            <a:endParaRPr lang="en-US"/>
          </a:p>
        </p:txBody>
      </p:sp>
      <p:sp>
        <p:nvSpPr>
          <p:cNvPr id="6" name="Footer Placeholder 5">
            <a:extLst>
              <a:ext uri="{FF2B5EF4-FFF2-40B4-BE49-F238E27FC236}">
                <a16:creationId xmlns:a16="http://schemas.microsoft.com/office/drawing/2014/main" id="{CFAF7528-330F-42CF-83A0-7FA40DC901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9B7662-D83E-4A87-8EEF-114206F1FB6A}"/>
              </a:ext>
            </a:extLst>
          </p:cNvPr>
          <p:cNvSpPr>
            <a:spLocks noGrp="1"/>
          </p:cNvSpPr>
          <p:nvPr>
            <p:ph type="sldNum" sz="quarter" idx="12"/>
          </p:nvPr>
        </p:nvSpPr>
        <p:spPr>
          <a:xfrm>
            <a:off x="8610600" y="6356350"/>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2812861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3ECD-4D9A-41E6-AC18-6DC91D46BE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591EDD-E4CF-470A-9FF8-9A6DE12614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A6FE8B-6C95-4F46-B049-9583EB81C3A3}"/>
              </a:ext>
            </a:extLst>
          </p:cNvPr>
          <p:cNvSpPr>
            <a:spLocks noGrp="1"/>
          </p:cNvSpPr>
          <p:nvPr>
            <p:ph type="dt" sz="half" idx="10"/>
          </p:nvPr>
        </p:nvSpPr>
        <p:spPr>
          <a:xfrm>
            <a:off x="838200" y="6356350"/>
            <a:ext cx="2743200" cy="365125"/>
          </a:xfrm>
          <a:prstGeom prst="rect">
            <a:avLst/>
          </a:prstGeom>
        </p:spPr>
        <p:txBody>
          <a:bodyPr/>
          <a:lstStyle/>
          <a:p>
            <a:fld id="{A0D399BD-8C83-45F0-8EA3-15212DAF6EA3}" type="datetimeFigureOut">
              <a:rPr lang="en-US" smtClean="0"/>
              <a:t>11/12/2019</a:t>
            </a:fld>
            <a:endParaRPr lang="en-US"/>
          </a:p>
        </p:txBody>
      </p:sp>
      <p:sp>
        <p:nvSpPr>
          <p:cNvPr id="5" name="Footer Placeholder 4">
            <a:extLst>
              <a:ext uri="{FF2B5EF4-FFF2-40B4-BE49-F238E27FC236}">
                <a16:creationId xmlns:a16="http://schemas.microsoft.com/office/drawing/2014/main" id="{2CB31302-45FF-4BF4-9D7B-704ABF71EE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1429F1-6C14-4009-8463-CAF99AF24FE9}"/>
              </a:ext>
            </a:extLst>
          </p:cNvPr>
          <p:cNvSpPr>
            <a:spLocks noGrp="1"/>
          </p:cNvSpPr>
          <p:nvPr>
            <p:ph type="sldNum" sz="quarter" idx="12"/>
          </p:nvPr>
        </p:nvSpPr>
        <p:spPr>
          <a:xfrm>
            <a:off x="8610600" y="6356350"/>
            <a:ext cx="2743200" cy="365125"/>
          </a:xfrm>
          <a:prstGeom prst="rect">
            <a:avLst/>
          </a:prstGeom>
        </p:spPr>
        <p:txBody>
          <a:bodyPr/>
          <a:lstStyle/>
          <a:p>
            <a:fld id="{5CA34B57-EC86-4103-8266-680D3B3BD83E}" type="slidenum">
              <a:rPr lang="en-US" smtClean="0"/>
              <a:t>‹#›</a:t>
            </a:fld>
            <a:endParaRPr lang="en-US"/>
          </a:p>
        </p:txBody>
      </p:sp>
    </p:spTree>
    <p:extLst>
      <p:ext uri="{BB962C8B-B14F-4D97-AF65-F5344CB8AC3E}">
        <p14:creationId xmlns:p14="http://schemas.microsoft.com/office/powerpoint/2010/main" val="3501678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6BE64B-B394-4878-AFA4-54903EA40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4C048D-6314-4CDF-8A8E-6636F374A7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3604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www.progressive-charlestown.com/2015/07/yes-statins-help-prevent-death-yes.html" TargetMode="External"/><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hyperlink" Target="http://theconversation.com/problem-behaviour-in-children-is-not-always-a-mental-disorder-22379" TargetMode="External"/><Relationship Id="rId4" Type="http://schemas.openxmlformats.org/officeDocument/2006/relationships/image" Target="../media/image54.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pixabay.com/en/thanksgiving-fall-pumpkin-flowers-2903166/" TargetMode="External"/><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progressive-charlestown.com/2018/09/more-progress-in-search-for-universal.html" TargetMode="External"/><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hyperlink" Target="http://en.farsnews.com/newstext.aspx?nn=13950710000255" TargetMode="Externa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hilosophy.commons.gc.cuny.edu/new-student-orientation-and-welcome-party-828/"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en.farsnews.com/newstext.aspx?nn=13950710000255"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en.farsnews.com/newstext.aspx?nn=13950710000255"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en.farsnews.com/newstext.aspx?nn=13950710000255"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en.farsnews.com/newstext.aspx?nn=13950710000255"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en.farsnews.com/newstext.aspx?nn=13950710000255"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en.farsnews.com/newstext.aspx?nn=13950710000255"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en.farsnews.com/newstext.aspx?nn=13950710000255"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en.farsnews.com/newstext.aspx?nn=13950710000255"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spring.org.uk/2015/09/how-to-prevent-suicide-3-risk-factors-for-suicide-attempts.php"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notenoughgood.com/2012/10/peer-helpers-and-suicide/suicideprevention/"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notenoughgood.com/2012/10/peer-helpers-and-suicide/suicideprevention/"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notenoughgood.com/2012/10/peer-helpers-and-suicide/suicideprevention/"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notenoughgood.com/2012/10/peer-helpers-and-suicide/suicideprevention/"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notenoughgood.com/2012/10/peer-helpers-and-suicide/suicideprevention/"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notenoughgood.com/2012/10/peer-helpers-and-suicide/suicideprevention/"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notenoughgood.com/2012/10/peer-helpers-and-suicide/suicideprevention/"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notenoughgood.com/2012/10/peer-helpers-and-suicide/suicideprevention/"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notenoughgood.com/2012/10/peer-helpers-and-suicide/suicideprevention/"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spring.org.uk/2015/09/how-to-prevent-suicide-3-risk-factors-for-suicide-attempts.php"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museion.ku.dk/2013/10/people-are-objects-too/"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spring.org.uk/2015/09/how-to-prevent-suicide-3-risk-factors-for-suicide-attempts.php" TargetMode="External"/><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53.xml.rels><?xml version="1.0" encoding="UTF-8" standalone="yes"?>
<Relationships xmlns="http://schemas.openxmlformats.org/package/2006/relationships"><Relationship Id="rId3" Type="http://schemas.openxmlformats.org/officeDocument/2006/relationships/hyperlink" Target="https://pixnio.com/objects/books/library-wisdom-knowledge-bookcase-book-literature-university"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morethanturquoise.com/2013/09/25/i-want-to-put-on-my-my-my-my-my-boogie-shoes/"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fabiusmaximus.com/2017/03/01/low-testosterone-america/" TargetMode="External"/><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hyperlink" Target="http://betterhealthwhileaging.net/vitamin-d-healthy-aging-dose-faqs/" TargetMode="External"/><Relationship Id="rId4" Type="http://schemas.openxmlformats.org/officeDocument/2006/relationships/image" Target="../media/image44.jp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pixabay.com/en/tag-%EF%BC%88-u-newspaper-column-editorial-598905/" TargetMode="External"/><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A5DFE68-AF8F-4D05-ACED-ACB83BB0DD5A}"/>
              </a:ext>
            </a:extLst>
          </p:cNvPr>
          <p:cNvSpPr>
            <a:spLocks noGrp="1"/>
          </p:cNvSpPr>
          <p:nvPr>
            <p:ph type="subTitle" idx="1"/>
          </p:nvPr>
        </p:nvSpPr>
        <p:spPr>
          <a:xfrm>
            <a:off x="1574800" y="1737678"/>
            <a:ext cx="9144000" cy="3977322"/>
          </a:xfrm>
        </p:spPr>
        <p:txBody>
          <a:bodyPr>
            <a:normAutofit/>
          </a:bodyPr>
          <a:lstStyle/>
          <a:p>
            <a:r>
              <a:rPr lang="en-US" sz="3600" dirty="0"/>
              <a:t>Scientific Update Session </a:t>
            </a:r>
          </a:p>
          <a:p>
            <a:endParaRPr lang="en-US" sz="3600" dirty="0"/>
          </a:p>
          <a:p>
            <a:r>
              <a:rPr lang="en-US" sz="3600" dirty="0"/>
              <a:t>November 2019</a:t>
            </a:r>
          </a:p>
          <a:p>
            <a:endParaRPr lang="en-US" sz="3600" dirty="0"/>
          </a:p>
          <a:p>
            <a:r>
              <a:rPr lang="en-US" sz="3600" dirty="0"/>
              <a:t>Amy Doneen DNP</a:t>
            </a:r>
          </a:p>
        </p:txBody>
      </p:sp>
      <p:pic>
        <p:nvPicPr>
          <p:cNvPr id="6" name="Picture 5" descr="A person smiling and posing for the camera&#10;&#10;Description automatically generated">
            <a:extLst>
              <a:ext uri="{FF2B5EF4-FFF2-40B4-BE49-F238E27FC236}">
                <a16:creationId xmlns:a16="http://schemas.microsoft.com/office/drawing/2014/main" id="{652EF083-3C1D-41A3-9402-63CAA87D5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538" y="794982"/>
            <a:ext cx="2334682" cy="1557233"/>
          </a:xfrm>
          <a:prstGeom prst="rect">
            <a:avLst/>
          </a:prstGeom>
        </p:spPr>
      </p:pic>
    </p:spTree>
    <p:extLst>
      <p:ext uri="{BB962C8B-B14F-4D97-AF65-F5344CB8AC3E}">
        <p14:creationId xmlns:p14="http://schemas.microsoft.com/office/powerpoint/2010/main" val="967714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838200" y="365125"/>
            <a:ext cx="10515600" cy="783966"/>
          </a:xfrm>
        </p:spPr>
        <p:txBody>
          <a:bodyPr>
            <a:normAutofit/>
          </a:bodyPr>
          <a:lstStyle/>
          <a:p>
            <a:r>
              <a:rPr lang="en-US" dirty="0">
                <a:solidFill>
                  <a:srgbClr val="003C71"/>
                </a:solidFill>
                <a:latin typeface="Lato" panose="020F0502020204030203" pitchFamily="34" charset="0"/>
                <a:ea typeface="Lato" panose="020F0502020204030203" pitchFamily="34" charset="0"/>
                <a:cs typeface="Lato" panose="020F0502020204030203" pitchFamily="34" charset="0"/>
              </a:rPr>
              <a:t>Red Flag – Bulimia Nervosa</a:t>
            </a:r>
          </a:p>
        </p:txBody>
      </p:sp>
      <p:pic>
        <p:nvPicPr>
          <p:cNvPr id="5" name="Content Placeholder 4">
            <a:extLst>
              <a:ext uri="{FF2B5EF4-FFF2-40B4-BE49-F238E27FC236}">
                <a16:creationId xmlns:a16="http://schemas.microsoft.com/office/drawing/2014/main" id="{59FBEF64-69F0-4658-9E47-C371827F0B86}"/>
              </a:ext>
            </a:extLst>
          </p:cNvPr>
          <p:cNvPicPr>
            <a:picLocks noGrp="1" noChangeAspect="1"/>
          </p:cNvPicPr>
          <p:nvPr>
            <p:ph idx="1"/>
          </p:nvPr>
        </p:nvPicPr>
        <p:blipFill>
          <a:blip r:embed="rId3"/>
          <a:stretch>
            <a:fillRect/>
          </a:stretch>
        </p:blipFill>
        <p:spPr>
          <a:xfrm>
            <a:off x="1170151" y="1357313"/>
            <a:ext cx="9851698" cy="4351337"/>
          </a:xfrm>
          <a:prstGeom prst="rect">
            <a:avLst/>
          </a:prstGeom>
        </p:spPr>
      </p:pic>
      <p:sp>
        <p:nvSpPr>
          <p:cNvPr id="4" name="TextBox 3">
            <a:extLst>
              <a:ext uri="{FF2B5EF4-FFF2-40B4-BE49-F238E27FC236}">
                <a16:creationId xmlns:a16="http://schemas.microsoft.com/office/drawing/2014/main" id="{5E9A3213-8EDB-45C7-99E5-7D6681835256}"/>
              </a:ext>
            </a:extLst>
          </p:cNvPr>
          <p:cNvSpPr txBox="1"/>
          <p:nvPr/>
        </p:nvSpPr>
        <p:spPr>
          <a:xfrm>
            <a:off x="838200" y="5656668"/>
            <a:ext cx="9655848" cy="923330"/>
          </a:xfrm>
          <a:prstGeom prst="rect">
            <a:avLst/>
          </a:prstGeom>
          <a:noFill/>
        </p:spPr>
        <p:txBody>
          <a:bodyPr wrap="none" rtlCol="0">
            <a:spAutoFit/>
          </a:bodyPr>
          <a:lstStyle/>
          <a:p>
            <a:r>
              <a:rPr lang="en-US" dirty="0" err="1">
                <a:solidFill>
                  <a:schemeClr val="accent3"/>
                </a:solidFill>
              </a:rPr>
              <a:t>Tith</a:t>
            </a:r>
            <a:r>
              <a:rPr lang="en-US" dirty="0">
                <a:solidFill>
                  <a:schemeClr val="accent3"/>
                </a:solidFill>
              </a:rPr>
              <a:t>, R., Paradis, G., Potter, B., et al. (2019). Association of bulimia nervosa with long-term risk</a:t>
            </a:r>
          </a:p>
          <a:p>
            <a:r>
              <a:rPr lang="en-US" dirty="0">
                <a:solidFill>
                  <a:schemeClr val="accent3"/>
                </a:solidFill>
              </a:rPr>
              <a:t>of cardiovascular disease and mortality among young women. </a:t>
            </a:r>
            <a:r>
              <a:rPr lang="pl-PL" i="1" dirty="0">
                <a:solidFill>
                  <a:schemeClr val="accent3"/>
                </a:solidFill>
              </a:rPr>
              <a:t>JAMA Psychiatry</a:t>
            </a:r>
            <a:r>
              <a:rPr lang="pl-PL" dirty="0">
                <a:solidFill>
                  <a:schemeClr val="accent3"/>
                </a:solidFill>
              </a:rPr>
              <a:t>. </a:t>
            </a:r>
          </a:p>
          <a:p>
            <a:r>
              <a:rPr lang="en-US" dirty="0">
                <a:solidFill>
                  <a:schemeClr val="accent3"/>
                </a:solidFill>
              </a:rPr>
              <a:t>Published online October 16, 2019.</a:t>
            </a:r>
          </a:p>
        </p:txBody>
      </p:sp>
      <p:pic>
        <p:nvPicPr>
          <p:cNvPr id="6" name="Picture 5" descr="C:\Users\owner\Pictures\red flags pointed.jpg">
            <a:extLst>
              <a:ext uri="{FF2B5EF4-FFF2-40B4-BE49-F238E27FC236}">
                <a16:creationId xmlns:a16="http://schemas.microsoft.com/office/drawing/2014/main" id="{132243CB-0DAA-4310-B5EB-901203DBD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074" y="45875"/>
            <a:ext cx="1237452" cy="120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4004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D5D7-88FF-41FC-919D-AB62FAD315C7}"/>
              </a:ext>
            </a:extLst>
          </p:cNvPr>
          <p:cNvSpPr>
            <a:spLocks noGrp="1"/>
          </p:cNvSpPr>
          <p:nvPr>
            <p:ph type="title"/>
          </p:nvPr>
        </p:nvSpPr>
        <p:spPr>
          <a:xfrm>
            <a:off x="838200" y="365125"/>
            <a:ext cx="10515600" cy="462915"/>
          </a:xfrm>
        </p:spPr>
        <p:txBody>
          <a:bodyPr>
            <a:normAutofit fontScale="90000"/>
          </a:bodyPr>
          <a:lstStyle/>
          <a:p>
            <a:pPr algn="ctr"/>
            <a:r>
              <a:rPr lang="en-US" sz="4000" dirty="0"/>
              <a:t>Leisure-Time Running reduces risk of T2DM</a:t>
            </a:r>
          </a:p>
        </p:txBody>
      </p:sp>
      <p:sp>
        <p:nvSpPr>
          <p:cNvPr id="4" name="TextBox 3">
            <a:extLst>
              <a:ext uri="{FF2B5EF4-FFF2-40B4-BE49-F238E27FC236}">
                <a16:creationId xmlns:a16="http://schemas.microsoft.com/office/drawing/2014/main" id="{F6D852E2-C481-4C55-BEF9-4397C5BFA99F}"/>
              </a:ext>
            </a:extLst>
          </p:cNvPr>
          <p:cNvSpPr txBox="1"/>
          <p:nvPr/>
        </p:nvSpPr>
        <p:spPr>
          <a:xfrm>
            <a:off x="838200" y="5958840"/>
            <a:ext cx="8920480" cy="646331"/>
          </a:xfrm>
          <a:prstGeom prst="rect">
            <a:avLst/>
          </a:prstGeom>
          <a:noFill/>
        </p:spPr>
        <p:txBody>
          <a:bodyPr wrap="square" rtlCol="0">
            <a:spAutoFit/>
          </a:bodyPr>
          <a:lstStyle/>
          <a:p>
            <a:r>
              <a:rPr lang="en-US" dirty="0">
                <a:solidFill>
                  <a:schemeClr val="accent3"/>
                </a:solidFill>
              </a:rPr>
              <a:t>Wang, Y., Lee, D., </a:t>
            </a:r>
            <a:r>
              <a:rPr lang="en-US" dirty="0" err="1">
                <a:solidFill>
                  <a:schemeClr val="accent3"/>
                </a:solidFill>
              </a:rPr>
              <a:t>Brellenthin</a:t>
            </a:r>
            <a:r>
              <a:rPr lang="en-US" dirty="0">
                <a:solidFill>
                  <a:schemeClr val="accent3"/>
                </a:solidFill>
              </a:rPr>
              <a:t>, A., et al. (2019). Leisure-time running reduces risk of incident Type 2 DM. The Am J Med. 132:1225-1232.</a:t>
            </a:r>
          </a:p>
        </p:txBody>
      </p:sp>
      <p:pic>
        <p:nvPicPr>
          <p:cNvPr id="5" name="Picture 4">
            <a:extLst>
              <a:ext uri="{FF2B5EF4-FFF2-40B4-BE49-F238E27FC236}">
                <a16:creationId xmlns:a16="http://schemas.microsoft.com/office/drawing/2014/main" id="{016FACD6-35BF-47AC-A40A-BD2C5C991170}"/>
              </a:ext>
            </a:extLst>
          </p:cNvPr>
          <p:cNvPicPr>
            <a:picLocks noChangeAspect="1"/>
          </p:cNvPicPr>
          <p:nvPr/>
        </p:nvPicPr>
        <p:blipFill>
          <a:blip r:embed="rId2"/>
          <a:stretch>
            <a:fillRect/>
          </a:stretch>
        </p:blipFill>
        <p:spPr>
          <a:xfrm>
            <a:off x="1938488" y="929640"/>
            <a:ext cx="7886232" cy="4704080"/>
          </a:xfrm>
          <a:prstGeom prst="rect">
            <a:avLst/>
          </a:prstGeom>
        </p:spPr>
      </p:pic>
    </p:spTree>
    <p:extLst>
      <p:ext uri="{BB962C8B-B14F-4D97-AF65-F5344CB8AC3E}">
        <p14:creationId xmlns:p14="http://schemas.microsoft.com/office/powerpoint/2010/main" val="416767237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D5D7-88FF-41FC-919D-AB62FAD315C7}"/>
              </a:ext>
            </a:extLst>
          </p:cNvPr>
          <p:cNvSpPr>
            <a:spLocks noGrp="1"/>
          </p:cNvSpPr>
          <p:nvPr>
            <p:ph type="title"/>
          </p:nvPr>
        </p:nvSpPr>
        <p:spPr>
          <a:xfrm>
            <a:off x="838200" y="365125"/>
            <a:ext cx="10515600" cy="462915"/>
          </a:xfrm>
        </p:spPr>
        <p:txBody>
          <a:bodyPr>
            <a:normAutofit fontScale="90000"/>
          </a:bodyPr>
          <a:lstStyle/>
          <a:p>
            <a:pPr algn="ctr"/>
            <a:r>
              <a:rPr lang="en-US" sz="4000" dirty="0"/>
              <a:t>Leisure-Time Running reduces risk of T2DM</a:t>
            </a:r>
          </a:p>
        </p:txBody>
      </p:sp>
      <p:sp>
        <p:nvSpPr>
          <p:cNvPr id="4" name="TextBox 3">
            <a:extLst>
              <a:ext uri="{FF2B5EF4-FFF2-40B4-BE49-F238E27FC236}">
                <a16:creationId xmlns:a16="http://schemas.microsoft.com/office/drawing/2014/main" id="{F6D852E2-C481-4C55-BEF9-4397C5BFA99F}"/>
              </a:ext>
            </a:extLst>
          </p:cNvPr>
          <p:cNvSpPr txBox="1"/>
          <p:nvPr/>
        </p:nvSpPr>
        <p:spPr>
          <a:xfrm>
            <a:off x="838200" y="5958840"/>
            <a:ext cx="8920480" cy="646331"/>
          </a:xfrm>
          <a:prstGeom prst="rect">
            <a:avLst/>
          </a:prstGeom>
          <a:noFill/>
        </p:spPr>
        <p:txBody>
          <a:bodyPr wrap="square" rtlCol="0">
            <a:spAutoFit/>
          </a:bodyPr>
          <a:lstStyle/>
          <a:p>
            <a:r>
              <a:rPr lang="en-US" dirty="0">
                <a:solidFill>
                  <a:schemeClr val="accent3"/>
                </a:solidFill>
              </a:rPr>
              <a:t>Wang, Y., Lee, D., </a:t>
            </a:r>
            <a:r>
              <a:rPr lang="en-US" dirty="0" err="1">
                <a:solidFill>
                  <a:schemeClr val="accent3"/>
                </a:solidFill>
              </a:rPr>
              <a:t>Brellenthin</a:t>
            </a:r>
            <a:r>
              <a:rPr lang="en-US" dirty="0">
                <a:solidFill>
                  <a:schemeClr val="accent3"/>
                </a:solidFill>
              </a:rPr>
              <a:t>, A., et al. (2019). Leisure-time running reduces risk of incident Type 2 DM. The Am J Med. 132:1225-1232.</a:t>
            </a:r>
          </a:p>
        </p:txBody>
      </p:sp>
      <p:sp>
        <p:nvSpPr>
          <p:cNvPr id="3" name="TextBox 2">
            <a:extLst>
              <a:ext uri="{FF2B5EF4-FFF2-40B4-BE49-F238E27FC236}">
                <a16:creationId xmlns:a16="http://schemas.microsoft.com/office/drawing/2014/main" id="{0D275EB5-8B21-48EB-8AD6-B00CD796FDF7}"/>
              </a:ext>
            </a:extLst>
          </p:cNvPr>
          <p:cNvSpPr txBox="1"/>
          <p:nvPr/>
        </p:nvSpPr>
        <p:spPr>
          <a:xfrm>
            <a:off x="1422401" y="1082040"/>
            <a:ext cx="5071482" cy="4985980"/>
          </a:xfrm>
          <a:prstGeom prst="rect">
            <a:avLst/>
          </a:prstGeom>
          <a:noFill/>
        </p:spPr>
        <p:txBody>
          <a:bodyPr wrap="square" rtlCol="0">
            <a:spAutoFit/>
          </a:bodyPr>
          <a:lstStyle/>
          <a:p>
            <a:r>
              <a:rPr lang="en-US" sz="2000" u="sng" dirty="0" err="1"/>
              <a:t>BaleDoneen</a:t>
            </a:r>
            <a:r>
              <a:rPr lang="en-US" sz="2000" u="sng" dirty="0"/>
              <a:t> Take-Away</a:t>
            </a:r>
            <a:r>
              <a:rPr lang="en-US" sz="2000" dirty="0"/>
              <a:t>:</a:t>
            </a:r>
          </a:p>
          <a:p>
            <a:pPr marL="342900" indent="-342900">
              <a:buFont typeface="Arial" panose="020B0604020202020204" pitchFamily="34" charset="0"/>
              <a:buChar char="•"/>
            </a:pPr>
            <a:r>
              <a:rPr lang="en-US" sz="2000" dirty="0"/>
              <a:t>Running at these levels (speed, distance, time) is a very attainable commitment for many people.</a:t>
            </a:r>
          </a:p>
          <a:p>
            <a:pPr marL="342900" indent="-342900">
              <a:buFont typeface="Arial" panose="020B0604020202020204" pitchFamily="34" charset="0"/>
              <a:buChar char="•"/>
            </a:pPr>
            <a:r>
              <a:rPr lang="en-US" sz="2000" dirty="0"/>
              <a:t>Additionally, this study reflects the importance of consistency and allows the ability to project these findings to other areas of exercise that might be more favorable.  </a:t>
            </a:r>
          </a:p>
          <a:p>
            <a:pPr marL="342900" indent="-342900">
              <a:buFont typeface="Arial" panose="020B0604020202020204" pitchFamily="34" charset="0"/>
              <a:buChar char="•"/>
            </a:pPr>
            <a:r>
              <a:rPr lang="en-US" sz="2000" dirty="0"/>
              <a:t>This is great information for EVERYONE and….you don’t have to run either – you can do an equivalent exercise!</a:t>
            </a:r>
          </a:p>
          <a:p>
            <a:pPr marL="342900" indent="-342900">
              <a:buFont typeface="Arial" panose="020B0604020202020204" pitchFamily="34" charset="0"/>
              <a:buChar char="•"/>
            </a:pPr>
            <a:r>
              <a:rPr lang="en-US" sz="2000" dirty="0"/>
              <a:t>Yeah for runners….and walkers…..and </a:t>
            </a:r>
            <a:r>
              <a:rPr lang="en-US" sz="2000" dirty="0" err="1"/>
              <a:t>wogers</a:t>
            </a:r>
            <a:r>
              <a:rPr lang="en-US" sz="2000" dirty="0"/>
              <a:t> </a:t>
            </a:r>
            <a:r>
              <a:rPr lang="en-US" sz="2000" dirty="0">
                <a:sym typeface="Wingdings" panose="05000000000000000000" pitchFamily="2" charset="2"/>
              </a:rPr>
              <a:t></a:t>
            </a:r>
            <a:endParaRPr lang="en-US" sz="2000" dirty="0"/>
          </a:p>
          <a:p>
            <a:pPr marL="342900" indent="-342900">
              <a:buFont typeface="Arial" panose="020B0604020202020204" pitchFamily="34" charset="0"/>
              <a:buChar char="•"/>
            </a:pPr>
            <a:endParaRPr lang="en-US" sz="2000" dirty="0"/>
          </a:p>
          <a:p>
            <a:endParaRPr lang="en-US" dirty="0"/>
          </a:p>
        </p:txBody>
      </p:sp>
      <p:pic>
        <p:nvPicPr>
          <p:cNvPr id="5" name="Content Placeholder 3">
            <a:extLst>
              <a:ext uri="{FF2B5EF4-FFF2-40B4-BE49-F238E27FC236}">
                <a16:creationId xmlns:a16="http://schemas.microsoft.com/office/drawing/2014/main" id="{9AF1EA81-F89E-427B-A58A-F4A40972A798}"/>
              </a:ext>
            </a:extLst>
          </p:cNvPr>
          <p:cNvPicPr>
            <a:picLocks noGrp="1" noChangeAspect="1"/>
          </p:cNvPicPr>
          <p:nvPr>
            <p:ph idx="1"/>
          </p:nvPr>
        </p:nvPicPr>
        <p:blipFill>
          <a:blip r:embed="rId2"/>
          <a:stretch>
            <a:fillRect/>
          </a:stretch>
        </p:blipFill>
        <p:spPr>
          <a:xfrm>
            <a:off x="6559294" y="828040"/>
            <a:ext cx="4873444" cy="5090920"/>
          </a:xfrm>
          <a:prstGeom prst="rect">
            <a:avLst/>
          </a:prstGeom>
        </p:spPr>
      </p:pic>
    </p:spTree>
    <p:extLst>
      <p:ext uri="{BB962C8B-B14F-4D97-AF65-F5344CB8AC3E}">
        <p14:creationId xmlns:p14="http://schemas.microsoft.com/office/powerpoint/2010/main" val="7837310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EE9A0-C81C-40EB-8903-E5219A425D45}"/>
              </a:ext>
            </a:extLst>
          </p:cNvPr>
          <p:cNvSpPr>
            <a:spLocks noGrp="1"/>
          </p:cNvSpPr>
          <p:nvPr>
            <p:ph type="title"/>
          </p:nvPr>
        </p:nvSpPr>
        <p:spPr/>
        <p:txBody>
          <a:bodyPr/>
          <a:lstStyle/>
          <a:p>
            <a:pPr algn="ctr"/>
            <a:r>
              <a:rPr lang="en-US" dirty="0"/>
              <a:t>Statins in children?  </a:t>
            </a:r>
            <a:br>
              <a:rPr lang="en-US" dirty="0"/>
            </a:br>
            <a:r>
              <a:rPr lang="en-US" dirty="0"/>
              <a:t>What are the long-term implications?</a:t>
            </a:r>
          </a:p>
        </p:txBody>
      </p:sp>
      <p:pic>
        <p:nvPicPr>
          <p:cNvPr id="5" name="Content Placeholder 4" descr="A screenshot of a cell phone&#10;&#10;Description automatically generated">
            <a:extLst>
              <a:ext uri="{FF2B5EF4-FFF2-40B4-BE49-F238E27FC236}">
                <a16:creationId xmlns:a16="http://schemas.microsoft.com/office/drawing/2014/main" id="{A7C402AD-BD50-4E57-95A9-AD1A03D1036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916863" y="2193626"/>
            <a:ext cx="4629150" cy="3657600"/>
          </a:xfrm>
        </p:spPr>
      </p:pic>
      <p:pic>
        <p:nvPicPr>
          <p:cNvPr id="7" name="Content Placeholder 4" descr="A person sitting at a table&#10;&#10;Description automatically generated">
            <a:extLst>
              <a:ext uri="{FF2B5EF4-FFF2-40B4-BE49-F238E27FC236}">
                <a16:creationId xmlns:a16="http://schemas.microsoft.com/office/drawing/2014/main" id="{C35B5190-9E82-4774-A2E8-98BA9688C86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161334" y="1986362"/>
            <a:ext cx="4133088" cy="2036064"/>
          </a:xfrm>
          <a:prstGeom prst="rect">
            <a:avLst/>
          </a:prstGeom>
        </p:spPr>
      </p:pic>
    </p:spTree>
    <p:extLst>
      <p:ext uri="{BB962C8B-B14F-4D97-AF65-F5344CB8AC3E}">
        <p14:creationId xmlns:p14="http://schemas.microsoft.com/office/powerpoint/2010/main" val="33469393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FB20-13AD-4999-A7A6-1B8386082EF0}"/>
              </a:ext>
            </a:extLst>
          </p:cNvPr>
          <p:cNvSpPr>
            <a:spLocks noGrp="1"/>
          </p:cNvSpPr>
          <p:nvPr>
            <p:ph type="title"/>
          </p:nvPr>
        </p:nvSpPr>
        <p:spPr>
          <a:xfrm>
            <a:off x="838200" y="365125"/>
            <a:ext cx="10515600" cy="579755"/>
          </a:xfrm>
        </p:spPr>
        <p:txBody>
          <a:bodyPr>
            <a:noAutofit/>
          </a:bodyPr>
          <a:lstStyle/>
          <a:p>
            <a:pPr algn="ctr"/>
            <a:r>
              <a:rPr lang="en-US" sz="3600" dirty="0"/>
              <a:t>20-Year Follow-up of Statins in Children</a:t>
            </a:r>
            <a:br>
              <a:rPr lang="en-US" sz="3600" dirty="0"/>
            </a:br>
            <a:r>
              <a:rPr lang="en-US" sz="3600" dirty="0"/>
              <a:t>with Familial Hypercholesterolemia</a:t>
            </a:r>
          </a:p>
        </p:txBody>
      </p:sp>
      <p:sp>
        <p:nvSpPr>
          <p:cNvPr id="3" name="Content Placeholder 2">
            <a:extLst>
              <a:ext uri="{FF2B5EF4-FFF2-40B4-BE49-F238E27FC236}">
                <a16:creationId xmlns:a16="http://schemas.microsoft.com/office/drawing/2014/main" id="{D9B1C2A5-8302-4129-98A1-09C02E50CEC7}"/>
              </a:ext>
            </a:extLst>
          </p:cNvPr>
          <p:cNvSpPr>
            <a:spLocks noGrp="1"/>
          </p:cNvSpPr>
          <p:nvPr>
            <p:ph idx="1"/>
          </p:nvPr>
        </p:nvSpPr>
        <p:spPr>
          <a:xfrm>
            <a:off x="838200" y="1315721"/>
            <a:ext cx="10515600" cy="4013200"/>
          </a:xfrm>
        </p:spPr>
        <p:txBody>
          <a:bodyPr>
            <a:normAutofit fontScale="92500" lnSpcReduction="20000"/>
          </a:bodyPr>
          <a:lstStyle/>
          <a:p>
            <a:r>
              <a:rPr lang="en-US" dirty="0">
                <a:latin typeface="Calibri" panose="020F0502020204030204" pitchFamily="34" charset="0"/>
                <a:cs typeface="Calibri" panose="020F0502020204030204" pitchFamily="34" charset="0"/>
              </a:rPr>
              <a:t>20-year follow-up study of statin therapy in children. </a:t>
            </a:r>
          </a:p>
          <a:p>
            <a:r>
              <a:rPr lang="en-US" dirty="0">
                <a:latin typeface="Calibri" panose="020F0502020204030204" pitchFamily="34" charset="0"/>
                <a:cs typeface="Calibri" panose="020F0502020204030204" pitchFamily="34" charset="0"/>
              </a:rPr>
              <a:t>A total of 214 patients with familial hypercholesterolemia (genetically confirmed in 98% of the patients), who were previously participants in a placebo-controlled trial evaluating the 2-year efficacy and safety of pravastatin, were invited for follow-up together with their 95 unaffected siblings. </a:t>
            </a:r>
          </a:p>
          <a:p>
            <a:endParaRPr lang="en-US" sz="9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Participants completed a questionnaire, provided blood samples, and underwent measurements of carotid intima–media thickness.</a:t>
            </a:r>
          </a:p>
          <a:p>
            <a:endParaRPr lang="en-US" sz="9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incidence of cardiovascular disease among the patients with familial hypercholesterolemia was compared with that among their 156 affected parents.</a:t>
            </a:r>
          </a:p>
          <a:p>
            <a:endParaRPr lang="en-US" dirty="0"/>
          </a:p>
        </p:txBody>
      </p:sp>
      <p:sp>
        <p:nvSpPr>
          <p:cNvPr id="4" name="TextBox 3">
            <a:extLst>
              <a:ext uri="{FF2B5EF4-FFF2-40B4-BE49-F238E27FC236}">
                <a16:creationId xmlns:a16="http://schemas.microsoft.com/office/drawing/2014/main" id="{2AF01CD5-8BB3-4CB6-89D1-AC899175B6A4}"/>
              </a:ext>
            </a:extLst>
          </p:cNvPr>
          <p:cNvSpPr txBox="1"/>
          <p:nvPr/>
        </p:nvSpPr>
        <p:spPr>
          <a:xfrm>
            <a:off x="919481" y="5953760"/>
            <a:ext cx="8829039" cy="646331"/>
          </a:xfrm>
          <a:prstGeom prst="rect">
            <a:avLst/>
          </a:prstGeom>
          <a:noFill/>
        </p:spPr>
        <p:txBody>
          <a:bodyPr wrap="square" rtlCol="0">
            <a:spAutoFit/>
          </a:bodyPr>
          <a:lstStyle/>
          <a:p>
            <a:r>
              <a:rPr lang="en-US" dirty="0" err="1">
                <a:solidFill>
                  <a:schemeClr val="accent3"/>
                </a:solidFill>
              </a:rPr>
              <a:t>Luirink</a:t>
            </a:r>
            <a:r>
              <a:rPr lang="en-US" dirty="0">
                <a:solidFill>
                  <a:schemeClr val="accent3"/>
                </a:solidFill>
              </a:rPr>
              <a:t>, I., </a:t>
            </a:r>
            <a:r>
              <a:rPr lang="en-US" dirty="0" err="1">
                <a:solidFill>
                  <a:schemeClr val="accent3"/>
                </a:solidFill>
              </a:rPr>
              <a:t>Wiegman</a:t>
            </a:r>
            <a:r>
              <a:rPr lang="en-US" dirty="0">
                <a:solidFill>
                  <a:schemeClr val="accent3"/>
                </a:solidFill>
              </a:rPr>
              <a:t>, A., Kusters, D., et al (2019). 20-year follow-up of statins in children with familiar hypercholesterolemia. New </a:t>
            </a:r>
            <a:r>
              <a:rPr lang="en-US" dirty="0" err="1">
                <a:solidFill>
                  <a:schemeClr val="accent3"/>
                </a:solidFill>
              </a:rPr>
              <a:t>Eng</a:t>
            </a:r>
            <a:r>
              <a:rPr lang="en-US" dirty="0">
                <a:solidFill>
                  <a:schemeClr val="accent3"/>
                </a:solidFill>
              </a:rPr>
              <a:t> J. Med 381;1547-56. </a:t>
            </a:r>
          </a:p>
        </p:txBody>
      </p:sp>
    </p:spTree>
    <p:extLst>
      <p:ext uri="{BB962C8B-B14F-4D97-AF65-F5344CB8AC3E}">
        <p14:creationId xmlns:p14="http://schemas.microsoft.com/office/powerpoint/2010/main" val="16045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FB20-13AD-4999-A7A6-1B8386082EF0}"/>
              </a:ext>
            </a:extLst>
          </p:cNvPr>
          <p:cNvSpPr>
            <a:spLocks noGrp="1"/>
          </p:cNvSpPr>
          <p:nvPr>
            <p:ph type="title"/>
          </p:nvPr>
        </p:nvSpPr>
        <p:spPr>
          <a:xfrm>
            <a:off x="838200" y="365125"/>
            <a:ext cx="10515600" cy="579755"/>
          </a:xfrm>
        </p:spPr>
        <p:txBody>
          <a:bodyPr>
            <a:noAutofit/>
          </a:bodyPr>
          <a:lstStyle/>
          <a:p>
            <a:pPr algn="ctr"/>
            <a:r>
              <a:rPr lang="en-US" sz="3600" dirty="0"/>
              <a:t>20-Year Follow-up of Statins in Children</a:t>
            </a:r>
            <a:br>
              <a:rPr lang="en-US" sz="3600" dirty="0"/>
            </a:br>
            <a:r>
              <a:rPr lang="en-US" sz="3600" dirty="0"/>
              <a:t>with Familial Hypercholesterolemia</a:t>
            </a:r>
          </a:p>
        </p:txBody>
      </p:sp>
      <p:sp>
        <p:nvSpPr>
          <p:cNvPr id="3" name="Content Placeholder 2">
            <a:extLst>
              <a:ext uri="{FF2B5EF4-FFF2-40B4-BE49-F238E27FC236}">
                <a16:creationId xmlns:a16="http://schemas.microsoft.com/office/drawing/2014/main" id="{D9B1C2A5-8302-4129-98A1-09C02E50CEC7}"/>
              </a:ext>
            </a:extLst>
          </p:cNvPr>
          <p:cNvSpPr>
            <a:spLocks noGrp="1"/>
          </p:cNvSpPr>
          <p:nvPr>
            <p:ph idx="1"/>
          </p:nvPr>
        </p:nvSpPr>
        <p:spPr>
          <a:xfrm>
            <a:off x="838200" y="1315721"/>
            <a:ext cx="10515600" cy="4013200"/>
          </a:xfrm>
        </p:spPr>
        <p:txBody>
          <a:bodyPr>
            <a:normAutofit fontScale="92500" lnSpcReduction="20000"/>
          </a:bodyPr>
          <a:lstStyle/>
          <a:p>
            <a:r>
              <a:rPr lang="en-US" dirty="0"/>
              <a:t>Familial hypercholesterolemia is a common autosomal dominant disorder of lipoprotein metabolism. It is caused by mutations in genes encoding key proteins involved in the low-density lipoprotein (LDL) receptor endocytic and recycling pathways that lead to decreased cellular uptake of LDL cholesterol. </a:t>
            </a:r>
          </a:p>
          <a:p>
            <a:endParaRPr lang="en-US" dirty="0"/>
          </a:p>
          <a:p>
            <a:r>
              <a:rPr lang="en-US" dirty="0"/>
              <a:t>Consequently, severely elevated plasma levels of LDL cholesterol develop from birth onward in patients with familial hypercholesterolemia, and these patients are at high risk for premature cardiovascular disease</a:t>
            </a:r>
          </a:p>
          <a:p>
            <a:endParaRPr lang="en-US" dirty="0"/>
          </a:p>
          <a:p>
            <a:r>
              <a:rPr lang="en-US" dirty="0">
                <a:solidFill>
                  <a:srgbClr val="FF0000"/>
                </a:solidFill>
              </a:rPr>
              <a:t>Go to BaleDoneen.com and watch Genetic talk on FH</a:t>
            </a:r>
          </a:p>
        </p:txBody>
      </p:sp>
      <p:sp>
        <p:nvSpPr>
          <p:cNvPr id="4" name="TextBox 3">
            <a:extLst>
              <a:ext uri="{FF2B5EF4-FFF2-40B4-BE49-F238E27FC236}">
                <a16:creationId xmlns:a16="http://schemas.microsoft.com/office/drawing/2014/main" id="{2AF01CD5-8BB3-4CB6-89D1-AC899175B6A4}"/>
              </a:ext>
            </a:extLst>
          </p:cNvPr>
          <p:cNvSpPr txBox="1"/>
          <p:nvPr/>
        </p:nvSpPr>
        <p:spPr>
          <a:xfrm>
            <a:off x="919481" y="5953760"/>
            <a:ext cx="8829039" cy="646331"/>
          </a:xfrm>
          <a:prstGeom prst="rect">
            <a:avLst/>
          </a:prstGeom>
          <a:noFill/>
        </p:spPr>
        <p:txBody>
          <a:bodyPr wrap="square" rtlCol="0">
            <a:spAutoFit/>
          </a:bodyPr>
          <a:lstStyle/>
          <a:p>
            <a:r>
              <a:rPr lang="en-US" dirty="0" err="1">
                <a:solidFill>
                  <a:schemeClr val="accent3"/>
                </a:solidFill>
              </a:rPr>
              <a:t>Luirink</a:t>
            </a:r>
            <a:r>
              <a:rPr lang="en-US" dirty="0">
                <a:solidFill>
                  <a:schemeClr val="accent3"/>
                </a:solidFill>
              </a:rPr>
              <a:t>, I., </a:t>
            </a:r>
            <a:r>
              <a:rPr lang="en-US" dirty="0" err="1">
                <a:solidFill>
                  <a:schemeClr val="accent3"/>
                </a:solidFill>
              </a:rPr>
              <a:t>Wiegman</a:t>
            </a:r>
            <a:r>
              <a:rPr lang="en-US" dirty="0">
                <a:solidFill>
                  <a:schemeClr val="accent3"/>
                </a:solidFill>
              </a:rPr>
              <a:t>, A., Kusters, D., et al (2019). 20-year follow-up of statins in children with familiar hypercholesterolemia. New </a:t>
            </a:r>
            <a:r>
              <a:rPr lang="en-US" dirty="0" err="1">
                <a:solidFill>
                  <a:schemeClr val="accent3"/>
                </a:solidFill>
              </a:rPr>
              <a:t>Eng</a:t>
            </a:r>
            <a:r>
              <a:rPr lang="en-US" dirty="0">
                <a:solidFill>
                  <a:schemeClr val="accent3"/>
                </a:solidFill>
              </a:rPr>
              <a:t> J. Med 381;1547-56. </a:t>
            </a:r>
          </a:p>
        </p:txBody>
      </p:sp>
    </p:spTree>
    <p:extLst>
      <p:ext uri="{BB962C8B-B14F-4D97-AF65-F5344CB8AC3E}">
        <p14:creationId xmlns:p14="http://schemas.microsoft.com/office/powerpoint/2010/main" val="92397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FB20-13AD-4999-A7A6-1B8386082EF0}"/>
              </a:ext>
            </a:extLst>
          </p:cNvPr>
          <p:cNvSpPr>
            <a:spLocks noGrp="1"/>
          </p:cNvSpPr>
          <p:nvPr>
            <p:ph type="title"/>
          </p:nvPr>
        </p:nvSpPr>
        <p:spPr>
          <a:xfrm>
            <a:off x="838200" y="365125"/>
            <a:ext cx="10515600" cy="579755"/>
          </a:xfrm>
        </p:spPr>
        <p:txBody>
          <a:bodyPr>
            <a:noAutofit/>
          </a:bodyPr>
          <a:lstStyle/>
          <a:p>
            <a:pPr algn="ctr"/>
            <a:r>
              <a:rPr lang="en-US" sz="3600" dirty="0"/>
              <a:t>20-Year Follow-up of Statins in Children</a:t>
            </a:r>
            <a:br>
              <a:rPr lang="en-US" sz="3600" dirty="0"/>
            </a:br>
            <a:r>
              <a:rPr lang="en-US" sz="3600" dirty="0"/>
              <a:t>with Familial Hypercholesterolemia</a:t>
            </a:r>
          </a:p>
        </p:txBody>
      </p:sp>
      <p:sp>
        <p:nvSpPr>
          <p:cNvPr id="3" name="Content Placeholder 2">
            <a:extLst>
              <a:ext uri="{FF2B5EF4-FFF2-40B4-BE49-F238E27FC236}">
                <a16:creationId xmlns:a16="http://schemas.microsoft.com/office/drawing/2014/main" id="{D9B1C2A5-8302-4129-98A1-09C02E50CEC7}"/>
              </a:ext>
            </a:extLst>
          </p:cNvPr>
          <p:cNvSpPr>
            <a:spLocks noGrp="1"/>
          </p:cNvSpPr>
          <p:nvPr>
            <p:ph idx="1"/>
          </p:nvPr>
        </p:nvSpPr>
        <p:spPr>
          <a:xfrm>
            <a:off x="838200" y="1315721"/>
            <a:ext cx="10515600" cy="4013200"/>
          </a:xfrm>
        </p:spPr>
        <p:txBody>
          <a:bodyPr>
            <a:normAutofit/>
          </a:bodyPr>
          <a:lstStyle/>
          <a:p>
            <a:r>
              <a:rPr lang="en-US" dirty="0"/>
              <a:t>Although the lipid-lowering effect of statin therapy is well established in children,6 proper follow-up data on outcomes in treated children into adulthood to evaluate the risk of cardiovascular disease are lacking.</a:t>
            </a:r>
            <a:r>
              <a:rPr lang="nb-NO" dirty="0"/>
              <a:t> </a:t>
            </a:r>
          </a:p>
          <a:p>
            <a:endParaRPr lang="nb-NO" dirty="0"/>
          </a:p>
          <a:p>
            <a:pPr marL="0" indent="0" algn="ctr">
              <a:buNone/>
            </a:pPr>
            <a:r>
              <a:rPr lang="nb-NO" sz="1800" dirty="0">
                <a:solidFill>
                  <a:schemeClr val="accent3"/>
                </a:solidFill>
              </a:rPr>
              <a:t>Avis HJ, Vissers MN, Stein EA, et al. </a:t>
            </a:r>
            <a:r>
              <a:rPr lang="en-US" sz="1800" dirty="0">
                <a:solidFill>
                  <a:schemeClr val="accent3"/>
                </a:solidFill>
              </a:rPr>
              <a:t>A systematic review and meta-analysis of statin therapy in children with familial hypercholesterolemia. </a:t>
            </a:r>
            <a:r>
              <a:rPr lang="en-US" sz="1800" dirty="0" err="1">
                <a:solidFill>
                  <a:schemeClr val="accent3"/>
                </a:solidFill>
              </a:rPr>
              <a:t>Arterioscler</a:t>
            </a:r>
            <a:r>
              <a:rPr lang="en-US" sz="1800" dirty="0">
                <a:solidFill>
                  <a:schemeClr val="accent3"/>
                </a:solidFill>
              </a:rPr>
              <a:t> </a:t>
            </a:r>
            <a:r>
              <a:rPr lang="en-US" sz="1800" dirty="0" err="1">
                <a:solidFill>
                  <a:schemeClr val="accent3"/>
                </a:solidFill>
              </a:rPr>
              <a:t>Thromb</a:t>
            </a:r>
            <a:r>
              <a:rPr lang="en-US" sz="1800" dirty="0">
                <a:solidFill>
                  <a:schemeClr val="accent3"/>
                </a:solidFill>
              </a:rPr>
              <a:t> </a:t>
            </a:r>
            <a:r>
              <a:rPr lang="es-ES" sz="1800" dirty="0" err="1">
                <a:solidFill>
                  <a:schemeClr val="accent3"/>
                </a:solidFill>
              </a:rPr>
              <a:t>Vasc</a:t>
            </a:r>
            <a:r>
              <a:rPr lang="es-ES" sz="1800" dirty="0">
                <a:solidFill>
                  <a:schemeClr val="accent3"/>
                </a:solidFill>
              </a:rPr>
              <a:t> </a:t>
            </a:r>
            <a:r>
              <a:rPr lang="es-ES" sz="1800" dirty="0" err="1">
                <a:solidFill>
                  <a:schemeClr val="accent3"/>
                </a:solidFill>
              </a:rPr>
              <a:t>Biol</a:t>
            </a:r>
            <a:r>
              <a:rPr lang="es-ES" sz="1800" dirty="0">
                <a:solidFill>
                  <a:schemeClr val="accent3"/>
                </a:solidFill>
              </a:rPr>
              <a:t> 2007; 27: 1803-10</a:t>
            </a:r>
            <a:endParaRPr lang="en-US" sz="1800" dirty="0">
              <a:solidFill>
                <a:schemeClr val="accent3"/>
              </a:solidFill>
            </a:endParaRPr>
          </a:p>
        </p:txBody>
      </p:sp>
      <p:sp>
        <p:nvSpPr>
          <p:cNvPr id="4" name="TextBox 3">
            <a:extLst>
              <a:ext uri="{FF2B5EF4-FFF2-40B4-BE49-F238E27FC236}">
                <a16:creationId xmlns:a16="http://schemas.microsoft.com/office/drawing/2014/main" id="{2AF01CD5-8BB3-4CB6-89D1-AC899175B6A4}"/>
              </a:ext>
            </a:extLst>
          </p:cNvPr>
          <p:cNvSpPr txBox="1"/>
          <p:nvPr/>
        </p:nvSpPr>
        <p:spPr>
          <a:xfrm>
            <a:off x="919481" y="5953760"/>
            <a:ext cx="8829039" cy="646331"/>
          </a:xfrm>
          <a:prstGeom prst="rect">
            <a:avLst/>
          </a:prstGeom>
          <a:noFill/>
        </p:spPr>
        <p:txBody>
          <a:bodyPr wrap="square" rtlCol="0">
            <a:spAutoFit/>
          </a:bodyPr>
          <a:lstStyle/>
          <a:p>
            <a:r>
              <a:rPr lang="en-US" dirty="0" err="1">
                <a:solidFill>
                  <a:schemeClr val="accent3"/>
                </a:solidFill>
              </a:rPr>
              <a:t>Luirink</a:t>
            </a:r>
            <a:r>
              <a:rPr lang="en-US" dirty="0">
                <a:solidFill>
                  <a:schemeClr val="accent3"/>
                </a:solidFill>
              </a:rPr>
              <a:t>, I., </a:t>
            </a:r>
            <a:r>
              <a:rPr lang="en-US" dirty="0" err="1">
                <a:solidFill>
                  <a:schemeClr val="accent3"/>
                </a:solidFill>
              </a:rPr>
              <a:t>Wiegman</a:t>
            </a:r>
            <a:r>
              <a:rPr lang="en-US" dirty="0">
                <a:solidFill>
                  <a:schemeClr val="accent3"/>
                </a:solidFill>
              </a:rPr>
              <a:t>, A., Kusters, D., et al (2019). 20-year follow-up of statins in children with familiar hypercholesterolemia. New </a:t>
            </a:r>
            <a:r>
              <a:rPr lang="en-US" dirty="0" err="1">
                <a:solidFill>
                  <a:schemeClr val="accent3"/>
                </a:solidFill>
              </a:rPr>
              <a:t>Eng</a:t>
            </a:r>
            <a:r>
              <a:rPr lang="en-US" dirty="0">
                <a:solidFill>
                  <a:schemeClr val="accent3"/>
                </a:solidFill>
              </a:rPr>
              <a:t> J. Med 381;1547-56. </a:t>
            </a:r>
          </a:p>
        </p:txBody>
      </p:sp>
    </p:spTree>
    <p:extLst>
      <p:ext uri="{BB962C8B-B14F-4D97-AF65-F5344CB8AC3E}">
        <p14:creationId xmlns:p14="http://schemas.microsoft.com/office/powerpoint/2010/main" val="38852260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FB20-13AD-4999-A7A6-1B8386082EF0}"/>
              </a:ext>
            </a:extLst>
          </p:cNvPr>
          <p:cNvSpPr>
            <a:spLocks noGrp="1"/>
          </p:cNvSpPr>
          <p:nvPr>
            <p:ph type="title"/>
          </p:nvPr>
        </p:nvSpPr>
        <p:spPr>
          <a:xfrm>
            <a:off x="838200" y="365125"/>
            <a:ext cx="10515600" cy="579755"/>
          </a:xfrm>
        </p:spPr>
        <p:txBody>
          <a:bodyPr>
            <a:noAutofit/>
          </a:bodyPr>
          <a:lstStyle/>
          <a:p>
            <a:pPr algn="ctr"/>
            <a:r>
              <a:rPr lang="en-US" sz="3600" dirty="0"/>
              <a:t>20-Year Follow-up of Statins in Children</a:t>
            </a:r>
            <a:br>
              <a:rPr lang="en-US" sz="3600" dirty="0"/>
            </a:br>
            <a:r>
              <a:rPr lang="en-US" sz="3600" dirty="0"/>
              <a:t>with Familial Hypercholesterolemia</a:t>
            </a:r>
          </a:p>
        </p:txBody>
      </p:sp>
      <p:sp>
        <p:nvSpPr>
          <p:cNvPr id="3" name="Content Placeholder 2">
            <a:extLst>
              <a:ext uri="{FF2B5EF4-FFF2-40B4-BE49-F238E27FC236}">
                <a16:creationId xmlns:a16="http://schemas.microsoft.com/office/drawing/2014/main" id="{D9B1C2A5-8302-4129-98A1-09C02E50CEC7}"/>
              </a:ext>
            </a:extLst>
          </p:cNvPr>
          <p:cNvSpPr>
            <a:spLocks noGrp="1"/>
          </p:cNvSpPr>
          <p:nvPr>
            <p:ph idx="1"/>
          </p:nvPr>
        </p:nvSpPr>
        <p:spPr>
          <a:xfrm>
            <a:off x="838200" y="1315721"/>
            <a:ext cx="10515600" cy="4013200"/>
          </a:xfrm>
        </p:spPr>
        <p:txBody>
          <a:bodyPr>
            <a:normAutofit fontScale="92500" lnSpcReduction="20000"/>
          </a:bodyPr>
          <a:lstStyle/>
          <a:p>
            <a:r>
              <a:rPr lang="en-US" dirty="0"/>
              <a:t>The European Atherosclerosis Society (EAS) consensus panel and the current American College of Cardiology–American Heart Association guidelines for familial hypercholesterolemia advocate initiation of statins from as Young as  8 years or 10 years of age.  </a:t>
            </a:r>
          </a:p>
          <a:p>
            <a:endParaRPr lang="en-US" dirty="0"/>
          </a:p>
          <a:p>
            <a:pPr marL="0" indent="0" algn="ctr">
              <a:buNone/>
            </a:pPr>
            <a:r>
              <a:rPr lang="en-US" sz="2300" dirty="0" err="1">
                <a:solidFill>
                  <a:schemeClr val="accent3"/>
                </a:solidFill>
              </a:rPr>
              <a:t>Wiegman</a:t>
            </a:r>
            <a:r>
              <a:rPr lang="en-US" sz="2300" dirty="0">
                <a:solidFill>
                  <a:schemeClr val="accent3"/>
                </a:solidFill>
              </a:rPr>
              <a:t> A, </a:t>
            </a:r>
            <a:r>
              <a:rPr lang="en-US" sz="2300" dirty="0" err="1">
                <a:solidFill>
                  <a:schemeClr val="accent3"/>
                </a:solidFill>
              </a:rPr>
              <a:t>Gidding</a:t>
            </a:r>
            <a:r>
              <a:rPr lang="en-US" sz="2300" dirty="0">
                <a:solidFill>
                  <a:schemeClr val="accent3"/>
                </a:solidFill>
              </a:rPr>
              <a:t> SS, Watts GF, </a:t>
            </a:r>
            <a:r>
              <a:rPr lang="it-IT" sz="2300" dirty="0">
                <a:solidFill>
                  <a:schemeClr val="accent3"/>
                </a:solidFill>
              </a:rPr>
              <a:t>et al. Familial hypercholesterolaemia in </a:t>
            </a:r>
            <a:r>
              <a:rPr lang="en-US" sz="2300" dirty="0">
                <a:solidFill>
                  <a:schemeClr val="accent3"/>
                </a:solidFill>
              </a:rPr>
              <a:t>children and adolescents: gaining decades of life by optimizing detection and treatment. Eur Heart J 2015; 36: 2425-37. </a:t>
            </a:r>
            <a:endParaRPr lang="en-US" sz="2300" b="1" dirty="0">
              <a:solidFill>
                <a:schemeClr val="accent3"/>
              </a:solidFill>
            </a:endParaRPr>
          </a:p>
          <a:p>
            <a:pPr algn="ctr"/>
            <a:endParaRPr lang="en-US" sz="2300" b="1" dirty="0">
              <a:solidFill>
                <a:schemeClr val="accent3"/>
              </a:solidFill>
            </a:endParaRPr>
          </a:p>
          <a:p>
            <a:pPr marL="0" indent="0" algn="ctr">
              <a:buNone/>
            </a:pPr>
            <a:r>
              <a:rPr lang="en-US" sz="2300" dirty="0">
                <a:solidFill>
                  <a:schemeClr val="accent3"/>
                </a:solidFill>
              </a:rPr>
              <a:t>Grundy SM, Stone NJ, Bailey AL, et al. 2018 AHA/ACC/AACVPR/AAPA/ABC/ACPM/ ADA/AGS/</a:t>
            </a:r>
            <a:r>
              <a:rPr lang="en-US" sz="2300" dirty="0" err="1">
                <a:solidFill>
                  <a:schemeClr val="accent3"/>
                </a:solidFill>
              </a:rPr>
              <a:t>APhA</a:t>
            </a:r>
            <a:r>
              <a:rPr lang="en-US" sz="2300" dirty="0">
                <a:solidFill>
                  <a:schemeClr val="accent3"/>
                </a:solidFill>
              </a:rPr>
              <a:t>/ASPC/NLA/PCNA guideline on the management of blood cholesterol: a report of the American College of Cardiology/American Heart Association Task Force on Clinical Practice Guidelines. Circulation 2019; 139(25): e1082- e1143.</a:t>
            </a:r>
          </a:p>
        </p:txBody>
      </p:sp>
      <p:sp>
        <p:nvSpPr>
          <p:cNvPr id="4" name="TextBox 3">
            <a:extLst>
              <a:ext uri="{FF2B5EF4-FFF2-40B4-BE49-F238E27FC236}">
                <a16:creationId xmlns:a16="http://schemas.microsoft.com/office/drawing/2014/main" id="{2AF01CD5-8BB3-4CB6-89D1-AC899175B6A4}"/>
              </a:ext>
            </a:extLst>
          </p:cNvPr>
          <p:cNvSpPr txBox="1"/>
          <p:nvPr/>
        </p:nvSpPr>
        <p:spPr>
          <a:xfrm>
            <a:off x="919481" y="5953760"/>
            <a:ext cx="8829039" cy="646331"/>
          </a:xfrm>
          <a:prstGeom prst="rect">
            <a:avLst/>
          </a:prstGeom>
          <a:noFill/>
        </p:spPr>
        <p:txBody>
          <a:bodyPr wrap="square" rtlCol="0">
            <a:spAutoFit/>
          </a:bodyPr>
          <a:lstStyle/>
          <a:p>
            <a:r>
              <a:rPr lang="en-US" dirty="0" err="1">
                <a:solidFill>
                  <a:schemeClr val="accent3"/>
                </a:solidFill>
              </a:rPr>
              <a:t>Luirink</a:t>
            </a:r>
            <a:r>
              <a:rPr lang="en-US" dirty="0">
                <a:solidFill>
                  <a:schemeClr val="accent3"/>
                </a:solidFill>
              </a:rPr>
              <a:t>, I., </a:t>
            </a:r>
            <a:r>
              <a:rPr lang="en-US" dirty="0" err="1">
                <a:solidFill>
                  <a:schemeClr val="accent3"/>
                </a:solidFill>
              </a:rPr>
              <a:t>Wiegman</a:t>
            </a:r>
            <a:r>
              <a:rPr lang="en-US" dirty="0">
                <a:solidFill>
                  <a:schemeClr val="accent3"/>
                </a:solidFill>
              </a:rPr>
              <a:t>, A., Kusters, D., et al (2019). 20-year follow-up of statins in children with familiar hypercholesterolemia. New </a:t>
            </a:r>
            <a:r>
              <a:rPr lang="en-US" dirty="0" err="1">
                <a:solidFill>
                  <a:schemeClr val="accent3"/>
                </a:solidFill>
              </a:rPr>
              <a:t>Eng</a:t>
            </a:r>
            <a:r>
              <a:rPr lang="en-US" dirty="0">
                <a:solidFill>
                  <a:schemeClr val="accent3"/>
                </a:solidFill>
              </a:rPr>
              <a:t> J. Med 381;1547-56. </a:t>
            </a:r>
          </a:p>
        </p:txBody>
      </p:sp>
    </p:spTree>
    <p:extLst>
      <p:ext uri="{BB962C8B-B14F-4D97-AF65-F5344CB8AC3E}">
        <p14:creationId xmlns:p14="http://schemas.microsoft.com/office/powerpoint/2010/main" val="25867109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FB20-13AD-4999-A7A6-1B8386082EF0}"/>
              </a:ext>
            </a:extLst>
          </p:cNvPr>
          <p:cNvSpPr>
            <a:spLocks noGrp="1"/>
          </p:cNvSpPr>
          <p:nvPr>
            <p:ph type="title"/>
          </p:nvPr>
        </p:nvSpPr>
        <p:spPr>
          <a:xfrm>
            <a:off x="838200" y="365125"/>
            <a:ext cx="10515600" cy="579755"/>
          </a:xfrm>
        </p:spPr>
        <p:txBody>
          <a:bodyPr>
            <a:noAutofit/>
          </a:bodyPr>
          <a:lstStyle/>
          <a:p>
            <a:pPr algn="ctr"/>
            <a:r>
              <a:rPr lang="en-US" sz="3600" dirty="0"/>
              <a:t>20-Year Follow-up of Statins in Children</a:t>
            </a:r>
            <a:br>
              <a:rPr lang="en-US" sz="3600" dirty="0"/>
            </a:br>
            <a:r>
              <a:rPr lang="en-US" sz="3600" dirty="0"/>
              <a:t>with Familial Hypercholesterolemia</a:t>
            </a:r>
          </a:p>
        </p:txBody>
      </p:sp>
      <p:sp>
        <p:nvSpPr>
          <p:cNvPr id="3" name="Content Placeholder 2">
            <a:extLst>
              <a:ext uri="{FF2B5EF4-FFF2-40B4-BE49-F238E27FC236}">
                <a16:creationId xmlns:a16="http://schemas.microsoft.com/office/drawing/2014/main" id="{D9B1C2A5-8302-4129-98A1-09C02E50CEC7}"/>
              </a:ext>
            </a:extLst>
          </p:cNvPr>
          <p:cNvSpPr>
            <a:spLocks noGrp="1"/>
          </p:cNvSpPr>
          <p:nvPr>
            <p:ph idx="1"/>
          </p:nvPr>
        </p:nvSpPr>
        <p:spPr>
          <a:xfrm>
            <a:off x="838200" y="1315721"/>
            <a:ext cx="10515600" cy="4013200"/>
          </a:xfrm>
        </p:spPr>
        <p:txBody>
          <a:bodyPr>
            <a:normAutofit/>
          </a:bodyPr>
          <a:lstStyle/>
          <a:p>
            <a:r>
              <a:rPr lang="en-US" dirty="0"/>
              <a:t>All 214 children with familial hypercholesterolemia who had undergone randomization from 1997 through 1999 in a single-center, double </a:t>
            </a:r>
            <a:r>
              <a:rPr lang="en-US" dirty="0" err="1"/>
              <a:t>blind,placebo</a:t>
            </a:r>
            <a:r>
              <a:rPr lang="en-US" dirty="0"/>
              <a:t>-controlled trial, which evaluated the 2-year efficacy and safety of pravastatin, were eligible for the current study. </a:t>
            </a:r>
          </a:p>
          <a:p>
            <a:endParaRPr lang="en-US" dirty="0"/>
          </a:p>
          <a:p>
            <a:r>
              <a:rPr lang="en-US" dirty="0"/>
              <a:t>All the children were genetically tested; 210 (98%) had a documented pathogenic mutation in the genes encoding LDL receptor or apolipoprotein B. </a:t>
            </a:r>
          </a:p>
          <a:p>
            <a:endParaRPr lang="en-US" dirty="0"/>
          </a:p>
        </p:txBody>
      </p:sp>
      <p:sp>
        <p:nvSpPr>
          <p:cNvPr id="4" name="TextBox 3">
            <a:extLst>
              <a:ext uri="{FF2B5EF4-FFF2-40B4-BE49-F238E27FC236}">
                <a16:creationId xmlns:a16="http://schemas.microsoft.com/office/drawing/2014/main" id="{2AF01CD5-8BB3-4CB6-89D1-AC899175B6A4}"/>
              </a:ext>
            </a:extLst>
          </p:cNvPr>
          <p:cNvSpPr txBox="1"/>
          <p:nvPr/>
        </p:nvSpPr>
        <p:spPr>
          <a:xfrm>
            <a:off x="919481" y="5953760"/>
            <a:ext cx="8829039" cy="646331"/>
          </a:xfrm>
          <a:prstGeom prst="rect">
            <a:avLst/>
          </a:prstGeom>
          <a:noFill/>
        </p:spPr>
        <p:txBody>
          <a:bodyPr wrap="square" rtlCol="0">
            <a:spAutoFit/>
          </a:bodyPr>
          <a:lstStyle/>
          <a:p>
            <a:r>
              <a:rPr lang="en-US" dirty="0" err="1">
                <a:solidFill>
                  <a:schemeClr val="accent3"/>
                </a:solidFill>
              </a:rPr>
              <a:t>Luirink</a:t>
            </a:r>
            <a:r>
              <a:rPr lang="en-US" dirty="0">
                <a:solidFill>
                  <a:schemeClr val="accent3"/>
                </a:solidFill>
              </a:rPr>
              <a:t>, I., </a:t>
            </a:r>
            <a:r>
              <a:rPr lang="en-US" dirty="0" err="1">
                <a:solidFill>
                  <a:schemeClr val="accent3"/>
                </a:solidFill>
              </a:rPr>
              <a:t>Wiegman</a:t>
            </a:r>
            <a:r>
              <a:rPr lang="en-US" dirty="0">
                <a:solidFill>
                  <a:schemeClr val="accent3"/>
                </a:solidFill>
              </a:rPr>
              <a:t>, A., Kusters, D., et al (2019). 20-year follow-up of statins in children with familiar hypercholesterolemia. New </a:t>
            </a:r>
            <a:r>
              <a:rPr lang="en-US" dirty="0" err="1">
                <a:solidFill>
                  <a:schemeClr val="accent3"/>
                </a:solidFill>
              </a:rPr>
              <a:t>Eng</a:t>
            </a:r>
            <a:r>
              <a:rPr lang="en-US" dirty="0">
                <a:solidFill>
                  <a:schemeClr val="accent3"/>
                </a:solidFill>
              </a:rPr>
              <a:t> J. Med 381;1547-56. </a:t>
            </a:r>
          </a:p>
        </p:txBody>
      </p:sp>
    </p:spTree>
    <p:extLst>
      <p:ext uri="{BB962C8B-B14F-4D97-AF65-F5344CB8AC3E}">
        <p14:creationId xmlns:p14="http://schemas.microsoft.com/office/powerpoint/2010/main" val="6596308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FB20-13AD-4999-A7A6-1B8386082EF0}"/>
              </a:ext>
            </a:extLst>
          </p:cNvPr>
          <p:cNvSpPr>
            <a:spLocks noGrp="1"/>
          </p:cNvSpPr>
          <p:nvPr>
            <p:ph type="title"/>
          </p:nvPr>
        </p:nvSpPr>
        <p:spPr>
          <a:xfrm>
            <a:off x="838200" y="365125"/>
            <a:ext cx="10515600" cy="579755"/>
          </a:xfrm>
        </p:spPr>
        <p:txBody>
          <a:bodyPr>
            <a:noAutofit/>
          </a:bodyPr>
          <a:lstStyle/>
          <a:p>
            <a:pPr algn="ctr"/>
            <a:r>
              <a:rPr lang="en-US" sz="3600" dirty="0"/>
              <a:t>20-Year Follow-up of Statins in Children</a:t>
            </a:r>
            <a:br>
              <a:rPr lang="en-US" sz="3600" dirty="0"/>
            </a:br>
            <a:r>
              <a:rPr lang="en-US" sz="3600" dirty="0"/>
              <a:t>with Familial Hypercholesterolemia</a:t>
            </a:r>
          </a:p>
        </p:txBody>
      </p:sp>
      <p:sp>
        <p:nvSpPr>
          <p:cNvPr id="3" name="Content Placeholder 2">
            <a:extLst>
              <a:ext uri="{FF2B5EF4-FFF2-40B4-BE49-F238E27FC236}">
                <a16:creationId xmlns:a16="http://schemas.microsoft.com/office/drawing/2014/main" id="{D9B1C2A5-8302-4129-98A1-09C02E50CEC7}"/>
              </a:ext>
            </a:extLst>
          </p:cNvPr>
          <p:cNvSpPr>
            <a:spLocks noGrp="1"/>
          </p:cNvSpPr>
          <p:nvPr>
            <p:ph idx="1"/>
          </p:nvPr>
        </p:nvSpPr>
        <p:spPr>
          <a:xfrm>
            <a:off x="838200" y="1315721"/>
            <a:ext cx="10515600" cy="4013200"/>
          </a:xfrm>
        </p:spPr>
        <p:txBody>
          <a:bodyPr>
            <a:normAutofit fontScale="70000" lnSpcReduction="20000"/>
          </a:bodyPr>
          <a:lstStyle/>
          <a:p>
            <a:r>
              <a:rPr lang="en-US" dirty="0"/>
              <a:t>95 unaffected siblings were enrolled at baseline as a control group. These siblings had all been genetically tested, and familial hypercholesterolemia was excluded.</a:t>
            </a:r>
          </a:p>
          <a:p>
            <a:endParaRPr lang="en-US" dirty="0"/>
          </a:p>
          <a:p>
            <a:r>
              <a:rPr lang="en-US" dirty="0"/>
              <a:t>We contacted all eligible patients and their unaffected siblings approximately 20 years after the trial was initiated. Those who agreed to participate were invited for a single hospital visit. questionnaire was sent to document medical history, lifestyle habits, medication use, and family history. During the visit, participants underwent a physical examination, a fasting blood sample was obtained, and the carotid intima–media thickness was measured</a:t>
            </a:r>
          </a:p>
          <a:p>
            <a:endParaRPr lang="en-US" dirty="0"/>
          </a:p>
          <a:p>
            <a:r>
              <a:rPr lang="en-US" dirty="0"/>
              <a:t>Prespecified outcomes were cardiovascular disease and death from cardiovascular causes. Cardiovascular disease was defined as the presence of a myocardial infarction, angina pectoris, peripheral artery disease, or stroke (all diagnosed by medical professionals) or a coronary revascularization procedure (percutaneous transluminal coronary angioplasty or coronary-artery bypass grafting)</a:t>
            </a:r>
          </a:p>
        </p:txBody>
      </p:sp>
      <p:sp>
        <p:nvSpPr>
          <p:cNvPr id="4" name="TextBox 3">
            <a:extLst>
              <a:ext uri="{FF2B5EF4-FFF2-40B4-BE49-F238E27FC236}">
                <a16:creationId xmlns:a16="http://schemas.microsoft.com/office/drawing/2014/main" id="{2AF01CD5-8BB3-4CB6-89D1-AC899175B6A4}"/>
              </a:ext>
            </a:extLst>
          </p:cNvPr>
          <p:cNvSpPr txBox="1"/>
          <p:nvPr/>
        </p:nvSpPr>
        <p:spPr>
          <a:xfrm>
            <a:off x="919481" y="5953760"/>
            <a:ext cx="8829039" cy="646331"/>
          </a:xfrm>
          <a:prstGeom prst="rect">
            <a:avLst/>
          </a:prstGeom>
          <a:noFill/>
        </p:spPr>
        <p:txBody>
          <a:bodyPr wrap="square" rtlCol="0">
            <a:spAutoFit/>
          </a:bodyPr>
          <a:lstStyle/>
          <a:p>
            <a:r>
              <a:rPr lang="en-US" dirty="0" err="1">
                <a:solidFill>
                  <a:schemeClr val="accent3"/>
                </a:solidFill>
              </a:rPr>
              <a:t>Luirink</a:t>
            </a:r>
            <a:r>
              <a:rPr lang="en-US" dirty="0">
                <a:solidFill>
                  <a:schemeClr val="accent3"/>
                </a:solidFill>
              </a:rPr>
              <a:t>, I., </a:t>
            </a:r>
            <a:r>
              <a:rPr lang="en-US" dirty="0" err="1">
                <a:solidFill>
                  <a:schemeClr val="accent3"/>
                </a:solidFill>
              </a:rPr>
              <a:t>Wiegman</a:t>
            </a:r>
            <a:r>
              <a:rPr lang="en-US" dirty="0">
                <a:solidFill>
                  <a:schemeClr val="accent3"/>
                </a:solidFill>
              </a:rPr>
              <a:t>, A., Kusters, D., et al (2019). 20-year follow-up of statins in children with familiar hypercholesterolemia. New </a:t>
            </a:r>
            <a:r>
              <a:rPr lang="en-US" dirty="0" err="1">
                <a:solidFill>
                  <a:schemeClr val="accent3"/>
                </a:solidFill>
              </a:rPr>
              <a:t>Eng</a:t>
            </a:r>
            <a:r>
              <a:rPr lang="en-US" dirty="0">
                <a:solidFill>
                  <a:schemeClr val="accent3"/>
                </a:solidFill>
              </a:rPr>
              <a:t> J. Med 381;1547-56. </a:t>
            </a:r>
          </a:p>
        </p:txBody>
      </p:sp>
    </p:spTree>
    <p:extLst>
      <p:ext uri="{BB962C8B-B14F-4D97-AF65-F5344CB8AC3E}">
        <p14:creationId xmlns:p14="http://schemas.microsoft.com/office/powerpoint/2010/main" val="41036481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FB20-13AD-4999-A7A6-1B8386082EF0}"/>
              </a:ext>
            </a:extLst>
          </p:cNvPr>
          <p:cNvSpPr>
            <a:spLocks noGrp="1"/>
          </p:cNvSpPr>
          <p:nvPr>
            <p:ph type="title"/>
          </p:nvPr>
        </p:nvSpPr>
        <p:spPr>
          <a:xfrm>
            <a:off x="838200" y="365125"/>
            <a:ext cx="10515600" cy="579755"/>
          </a:xfrm>
        </p:spPr>
        <p:txBody>
          <a:bodyPr>
            <a:noAutofit/>
          </a:bodyPr>
          <a:lstStyle/>
          <a:p>
            <a:pPr algn="ctr"/>
            <a:r>
              <a:rPr lang="en-US" sz="3600" dirty="0"/>
              <a:t>20-Year Follow-up of Statins in Children</a:t>
            </a:r>
            <a:br>
              <a:rPr lang="en-US" sz="3600" dirty="0"/>
            </a:br>
            <a:r>
              <a:rPr lang="en-US" sz="3600" dirty="0"/>
              <a:t>with Familial Hypercholesterolemia</a:t>
            </a:r>
          </a:p>
        </p:txBody>
      </p:sp>
      <p:pic>
        <p:nvPicPr>
          <p:cNvPr id="5" name="Content Placeholder 4">
            <a:extLst>
              <a:ext uri="{FF2B5EF4-FFF2-40B4-BE49-F238E27FC236}">
                <a16:creationId xmlns:a16="http://schemas.microsoft.com/office/drawing/2014/main" id="{BDBCBA08-010C-48D1-ACED-5E8D5ECFF098}"/>
              </a:ext>
            </a:extLst>
          </p:cNvPr>
          <p:cNvPicPr>
            <a:picLocks noGrp="1" noChangeAspect="1"/>
          </p:cNvPicPr>
          <p:nvPr>
            <p:ph idx="1"/>
          </p:nvPr>
        </p:nvPicPr>
        <p:blipFill>
          <a:blip r:embed="rId2"/>
          <a:stretch>
            <a:fillRect/>
          </a:stretch>
        </p:blipFill>
        <p:spPr>
          <a:xfrm>
            <a:off x="4654805" y="1316038"/>
            <a:ext cx="2882390" cy="4013200"/>
          </a:xfrm>
          <a:prstGeom prst="rect">
            <a:avLst/>
          </a:prstGeom>
        </p:spPr>
      </p:pic>
      <p:sp>
        <p:nvSpPr>
          <p:cNvPr id="4" name="TextBox 3">
            <a:extLst>
              <a:ext uri="{FF2B5EF4-FFF2-40B4-BE49-F238E27FC236}">
                <a16:creationId xmlns:a16="http://schemas.microsoft.com/office/drawing/2014/main" id="{2AF01CD5-8BB3-4CB6-89D1-AC899175B6A4}"/>
              </a:ext>
            </a:extLst>
          </p:cNvPr>
          <p:cNvSpPr txBox="1"/>
          <p:nvPr/>
        </p:nvSpPr>
        <p:spPr>
          <a:xfrm>
            <a:off x="919481" y="5953760"/>
            <a:ext cx="8829039" cy="646331"/>
          </a:xfrm>
          <a:prstGeom prst="rect">
            <a:avLst/>
          </a:prstGeom>
          <a:noFill/>
        </p:spPr>
        <p:txBody>
          <a:bodyPr wrap="square" rtlCol="0">
            <a:spAutoFit/>
          </a:bodyPr>
          <a:lstStyle/>
          <a:p>
            <a:r>
              <a:rPr lang="en-US" dirty="0" err="1">
                <a:solidFill>
                  <a:schemeClr val="accent3"/>
                </a:solidFill>
              </a:rPr>
              <a:t>Luirink</a:t>
            </a:r>
            <a:r>
              <a:rPr lang="en-US" dirty="0">
                <a:solidFill>
                  <a:schemeClr val="accent3"/>
                </a:solidFill>
              </a:rPr>
              <a:t>, I., </a:t>
            </a:r>
            <a:r>
              <a:rPr lang="en-US" dirty="0" err="1">
                <a:solidFill>
                  <a:schemeClr val="accent3"/>
                </a:solidFill>
              </a:rPr>
              <a:t>Wiegman</a:t>
            </a:r>
            <a:r>
              <a:rPr lang="en-US" dirty="0">
                <a:solidFill>
                  <a:schemeClr val="accent3"/>
                </a:solidFill>
              </a:rPr>
              <a:t>, A., Kusters, D., et al (2019). 20-year follow-up of statins in children with familiar hypercholesterolemia. New </a:t>
            </a:r>
            <a:r>
              <a:rPr lang="en-US" dirty="0" err="1">
                <a:solidFill>
                  <a:schemeClr val="accent3"/>
                </a:solidFill>
              </a:rPr>
              <a:t>Eng</a:t>
            </a:r>
            <a:r>
              <a:rPr lang="en-US" dirty="0">
                <a:solidFill>
                  <a:schemeClr val="accent3"/>
                </a:solidFill>
              </a:rPr>
              <a:t> J. Med 381;1547-56. </a:t>
            </a:r>
          </a:p>
        </p:txBody>
      </p:sp>
    </p:spTree>
    <p:extLst>
      <p:ext uri="{BB962C8B-B14F-4D97-AF65-F5344CB8AC3E}">
        <p14:creationId xmlns:p14="http://schemas.microsoft.com/office/powerpoint/2010/main" val="2673782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838200" y="365125"/>
            <a:ext cx="10515600" cy="783966"/>
          </a:xfrm>
        </p:spPr>
        <p:txBody>
          <a:bodyPr>
            <a:normAutofit/>
          </a:bodyPr>
          <a:lstStyle/>
          <a:p>
            <a:r>
              <a:rPr lang="en-US" dirty="0">
                <a:solidFill>
                  <a:srgbClr val="003C71"/>
                </a:solidFill>
                <a:latin typeface="Lato" panose="020F0502020204030203" pitchFamily="34" charset="0"/>
                <a:ea typeface="Lato" panose="020F0502020204030203" pitchFamily="34" charset="0"/>
                <a:cs typeface="Lato" panose="020F0502020204030203" pitchFamily="34" charset="0"/>
              </a:rPr>
              <a:t>Red Flag – Bulimia Nervosa</a:t>
            </a:r>
          </a:p>
        </p:txBody>
      </p:sp>
      <p:pic>
        <p:nvPicPr>
          <p:cNvPr id="5" name="Content Placeholder 4">
            <a:extLst>
              <a:ext uri="{FF2B5EF4-FFF2-40B4-BE49-F238E27FC236}">
                <a16:creationId xmlns:a16="http://schemas.microsoft.com/office/drawing/2014/main" id="{70AA57BD-EFDB-4A42-940B-EA6AD91CD366}"/>
              </a:ext>
            </a:extLst>
          </p:cNvPr>
          <p:cNvPicPr>
            <a:picLocks noGrp="1" noChangeAspect="1"/>
          </p:cNvPicPr>
          <p:nvPr>
            <p:ph idx="1"/>
          </p:nvPr>
        </p:nvPicPr>
        <p:blipFill>
          <a:blip r:embed="rId3"/>
          <a:stretch>
            <a:fillRect/>
          </a:stretch>
        </p:blipFill>
        <p:spPr>
          <a:xfrm>
            <a:off x="1596775" y="1199541"/>
            <a:ext cx="6450744" cy="4141699"/>
          </a:xfrm>
          <a:prstGeom prst="rect">
            <a:avLst/>
          </a:prstGeom>
        </p:spPr>
      </p:pic>
      <p:sp>
        <p:nvSpPr>
          <p:cNvPr id="4" name="TextBox 3">
            <a:extLst>
              <a:ext uri="{FF2B5EF4-FFF2-40B4-BE49-F238E27FC236}">
                <a16:creationId xmlns:a16="http://schemas.microsoft.com/office/drawing/2014/main" id="{5E9A3213-8EDB-45C7-99E5-7D6681835256}"/>
              </a:ext>
            </a:extLst>
          </p:cNvPr>
          <p:cNvSpPr txBox="1"/>
          <p:nvPr/>
        </p:nvSpPr>
        <p:spPr>
          <a:xfrm>
            <a:off x="838200" y="5656668"/>
            <a:ext cx="9655848" cy="923330"/>
          </a:xfrm>
          <a:prstGeom prst="rect">
            <a:avLst/>
          </a:prstGeom>
          <a:noFill/>
        </p:spPr>
        <p:txBody>
          <a:bodyPr wrap="none" rtlCol="0">
            <a:spAutoFit/>
          </a:bodyPr>
          <a:lstStyle/>
          <a:p>
            <a:r>
              <a:rPr lang="en-US" dirty="0" err="1">
                <a:solidFill>
                  <a:schemeClr val="accent3"/>
                </a:solidFill>
              </a:rPr>
              <a:t>Tith</a:t>
            </a:r>
            <a:r>
              <a:rPr lang="en-US" dirty="0">
                <a:solidFill>
                  <a:schemeClr val="accent3"/>
                </a:solidFill>
              </a:rPr>
              <a:t>, R., Paradis, G., Potter, B., et al. (2019). Association of bulimia nervosa with long-term risk</a:t>
            </a:r>
          </a:p>
          <a:p>
            <a:r>
              <a:rPr lang="en-US" dirty="0">
                <a:solidFill>
                  <a:schemeClr val="accent3"/>
                </a:solidFill>
              </a:rPr>
              <a:t>of cardiovascular disease and mortality among young women. </a:t>
            </a:r>
            <a:r>
              <a:rPr lang="pl-PL" i="1" dirty="0">
                <a:solidFill>
                  <a:schemeClr val="accent3"/>
                </a:solidFill>
              </a:rPr>
              <a:t>JAMA Psychiatry</a:t>
            </a:r>
            <a:r>
              <a:rPr lang="pl-PL" dirty="0">
                <a:solidFill>
                  <a:schemeClr val="accent3"/>
                </a:solidFill>
              </a:rPr>
              <a:t>. </a:t>
            </a:r>
          </a:p>
          <a:p>
            <a:r>
              <a:rPr lang="en-US" dirty="0">
                <a:solidFill>
                  <a:schemeClr val="accent3"/>
                </a:solidFill>
              </a:rPr>
              <a:t>Published online October 16, 2019.</a:t>
            </a:r>
          </a:p>
        </p:txBody>
      </p:sp>
      <p:sp>
        <p:nvSpPr>
          <p:cNvPr id="6" name="TextBox 5">
            <a:extLst>
              <a:ext uri="{FF2B5EF4-FFF2-40B4-BE49-F238E27FC236}">
                <a16:creationId xmlns:a16="http://schemas.microsoft.com/office/drawing/2014/main" id="{F34D834A-964E-4B01-9BA4-13CB21C93B6E}"/>
              </a:ext>
            </a:extLst>
          </p:cNvPr>
          <p:cNvSpPr txBox="1"/>
          <p:nvPr/>
        </p:nvSpPr>
        <p:spPr>
          <a:xfrm>
            <a:off x="8473441" y="2226091"/>
            <a:ext cx="3139440" cy="1938992"/>
          </a:xfrm>
          <a:prstGeom prst="rect">
            <a:avLst/>
          </a:prstGeom>
          <a:noFill/>
        </p:spPr>
        <p:txBody>
          <a:bodyPr wrap="square" rtlCol="0">
            <a:spAutoFit/>
          </a:bodyPr>
          <a:lstStyle/>
          <a:p>
            <a:pPr algn="ctr"/>
            <a:r>
              <a:rPr lang="en-US" sz="2400" dirty="0"/>
              <a:t>Women hospitalized for Bulimia Nervosa have a 5-fold increase risk of CV death over 12-years.  </a:t>
            </a:r>
          </a:p>
        </p:txBody>
      </p:sp>
      <p:pic>
        <p:nvPicPr>
          <p:cNvPr id="7" name="Picture 5" descr="C:\Users\owner\Pictures\red flags pointed.jpg">
            <a:extLst>
              <a:ext uri="{FF2B5EF4-FFF2-40B4-BE49-F238E27FC236}">
                <a16:creationId xmlns:a16="http://schemas.microsoft.com/office/drawing/2014/main" id="{622EBFF4-7828-46C5-9086-55BF7CE326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5074" y="46004"/>
            <a:ext cx="1237452" cy="120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7617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FB20-13AD-4999-A7A6-1B8386082EF0}"/>
              </a:ext>
            </a:extLst>
          </p:cNvPr>
          <p:cNvSpPr>
            <a:spLocks noGrp="1"/>
          </p:cNvSpPr>
          <p:nvPr>
            <p:ph type="title"/>
          </p:nvPr>
        </p:nvSpPr>
        <p:spPr>
          <a:xfrm>
            <a:off x="838200" y="365125"/>
            <a:ext cx="10515600" cy="579755"/>
          </a:xfrm>
        </p:spPr>
        <p:txBody>
          <a:bodyPr>
            <a:noAutofit/>
          </a:bodyPr>
          <a:lstStyle/>
          <a:p>
            <a:pPr algn="ctr"/>
            <a:r>
              <a:rPr lang="en-US" sz="3600" dirty="0"/>
              <a:t>20-Year Follow-up of Statins in Children</a:t>
            </a:r>
            <a:br>
              <a:rPr lang="en-US" sz="3600" dirty="0"/>
            </a:br>
            <a:r>
              <a:rPr lang="en-US" sz="3600" dirty="0"/>
              <a:t>with Familial Hypercholesterolemia</a:t>
            </a:r>
          </a:p>
        </p:txBody>
      </p:sp>
      <p:pic>
        <p:nvPicPr>
          <p:cNvPr id="5" name="Content Placeholder 4">
            <a:extLst>
              <a:ext uri="{FF2B5EF4-FFF2-40B4-BE49-F238E27FC236}">
                <a16:creationId xmlns:a16="http://schemas.microsoft.com/office/drawing/2014/main" id="{C41DA110-7E56-4959-B700-0F7C58C39EDA}"/>
              </a:ext>
            </a:extLst>
          </p:cNvPr>
          <p:cNvPicPr>
            <a:picLocks noGrp="1" noChangeAspect="1"/>
          </p:cNvPicPr>
          <p:nvPr>
            <p:ph idx="1"/>
          </p:nvPr>
        </p:nvPicPr>
        <p:blipFill>
          <a:blip r:embed="rId2"/>
          <a:stretch>
            <a:fillRect/>
          </a:stretch>
        </p:blipFill>
        <p:spPr>
          <a:xfrm>
            <a:off x="1582405" y="1316038"/>
            <a:ext cx="9154951" cy="4597447"/>
          </a:xfrm>
          <a:prstGeom prst="rect">
            <a:avLst/>
          </a:prstGeom>
        </p:spPr>
      </p:pic>
      <p:sp>
        <p:nvSpPr>
          <p:cNvPr id="4" name="TextBox 3">
            <a:extLst>
              <a:ext uri="{FF2B5EF4-FFF2-40B4-BE49-F238E27FC236}">
                <a16:creationId xmlns:a16="http://schemas.microsoft.com/office/drawing/2014/main" id="{2AF01CD5-8BB3-4CB6-89D1-AC899175B6A4}"/>
              </a:ext>
            </a:extLst>
          </p:cNvPr>
          <p:cNvSpPr txBox="1"/>
          <p:nvPr/>
        </p:nvSpPr>
        <p:spPr>
          <a:xfrm>
            <a:off x="919481" y="5953760"/>
            <a:ext cx="8829039" cy="646331"/>
          </a:xfrm>
          <a:prstGeom prst="rect">
            <a:avLst/>
          </a:prstGeom>
          <a:noFill/>
        </p:spPr>
        <p:txBody>
          <a:bodyPr wrap="square" rtlCol="0">
            <a:spAutoFit/>
          </a:bodyPr>
          <a:lstStyle/>
          <a:p>
            <a:r>
              <a:rPr lang="en-US" dirty="0" err="1">
                <a:solidFill>
                  <a:schemeClr val="accent3"/>
                </a:solidFill>
              </a:rPr>
              <a:t>Luirink</a:t>
            </a:r>
            <a:r>
              <a:rPr lang="en-US" dirty="0">
                <a:solidFill>
                  <a:schemeClr val="accent3"/>
                </a:solidFill>
              </a:rPr>
              <a:t>, I., </a:t>
            </a:r>
            <a:r>
              <a:rPr lang="en-US" dirty="0" err="1">
                <a:solidFill>
                  <a:schemeClr val="accent3"/>
                </a:solidFill>
              </a:rPr>
              <a:t>Wiegman</a:t>
            </a:r>
            <a:r>
              <a:rPr lang="en-US" dirty="0">
                <a:solidFill>
                  <a:schemeClr val="accent3"/>
                </a:solidFill>
              </a:rPr>
              <a:t>, A., Kusters, D., et al (2019). 20-year follow-up of statins in children with familiar hypercholesterolemia. New </a:t>
            </a:r>
            <a:r>
              <a:rPr lang="en-US" dirty="0" err="1">
                <a:solidFill>
                  <a:schemeClr val="accent3"/>
                </a:solidFill>
              </a:rPr>
              <a:t>Eng</a:t>
            </a:r>
            <a:r>
              <a:rPr lang="en-US" dirty="0">
                <a:solidFill>
                  <a:schemeClr val="accent3"/>
                </a:solidFill>
              </a:rPr>
              <a:t> J. Med 381;1547-56. </a:t>
            </a:r>
          </a:p>
        </p:txBody>
      </p:sp>
    </p:spTree>
    <p:extLst>
      <p:ext uri="{BB962C8B-B14F-4D97-AF65-F5344CB8AC3E}">
        <p14:creationId xmlns:p14="http://schemas.microsoft.com/office/powerpoint/2010/main" val="39601041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FB20-13AD-4999-A7A6-1B8386082EF0}"/>
              </a:ext>
            </a:extLst>
          </p:cNvPr>
          <p:cNvSpPr>
            <a:spLocks noGrp="1"/>
          </p:cNvSpPr>
          <p:nvPr>
            <p:ph type="title"/>
          </p:nvPr>
        </p:nvSpPr>
        <p:spPr>
          <a:xfrm>
            <a:off x="838200" y="365125"/>
            <a:ext cx="10515600" cy="579755"/>
          </a:xfrm>
        </p:spPr>
        <p:txBody>
          <a:bodyPr>
            <a:noAutofit/>
          </a:bodyPr>
          <a:lstStyle/>
          <a:p>
            <a:pPr algn="ctr"/>
            <a:r>
              <a:rPr lang="en-US" sz="3600" dirty="0"/>
              <a:t>20-Year Follow-up of Statins in Children</a:t>
            </a:r>
            <a:br>
              <a:rPr lang="en-US" sz="3600" dirty="0"/>
            </a:br>
            <a:r>
              <a:rPr lang="en-US" sz="3600" dirty="0"/>
              <a:t>with Familial Hypercholesterolemia</a:t>
            </a:r>
          </a:p>
        </p:txBody>
      </p:sp>
      <p:sp>
        <p:nvSpPr>
          <p:cNvPr id="3" name="Content Placeholder 2">
            <a:extLst>
              <a:ext uri="{FF2B5EF4-FFF2-40B4-BE49-F238E27FC236}">
                <a16:creationId xmlns:a16="http://schemas.microsoft.com/office/drawing/2014/main" id="{D9B1C2A5-8302-4129-98A1-09C02E50CEC7}"/>
              </a:ext>
            </a:extLst>
          </p:cNvPr>
          <p:cNvSpPr>
            <a:spLocks noGrp="1"/>
          </p:cNvSpPr>
          <p:nvPr>
            <p:ph idx="1"/>
          </p:nvPr>
        </p:nvSpPr>
        <p:spPr>
          <a:xfrm>
            <a:off x="838200" y="1315721"/>
            <a:ext cx="10515600" cy="4013200"/>
          </a:xfrm>
        </p:spPr>
        <p:txBody>
          <a:bodyPr>
            <a:normAutofit lnSpcReduction="10000"/>
          </a:bodyPr>
          <a:lstStyle/>
          <a:p>
            <a:r>
              <a:rPr lang="en-US" dirty="0"/>
              <a:t>Findings suggest that statin therapy in these patients with</a:t>
            </a:r>
          </a:p>
          <a:p>
            <a:r>
              <a:rPr lang="en-US" dirty="0"/>
              <a:t>familial hypercholesterolemia reduced the progression</a:t>
            </a:r>
          </a:p>
          <a:p>
            <a:r>
              <a:rPr lang="en-US" dirty="0"/>
              <a:t>of carotid intima–media thickness to a</a:t>
            </a:r>
          </a:p>
          <a:p>
            <a:r>
              <a:rPr lang="en-US" dirty="0"/>
              <a:t>level similar to that of their siblings; this appears</a:t>
            </a:r>
          </a:p>
          <a:p>
            <a:r>
              <a:rPr lang="en-US" dirty="0"/>
              <a:t>to constitute an important step toward</a:t>
            </a:r>
          </a:p>
          <a:p>
            <a:r>
              <a:rPr lang="en-US" dirty="0"/>
              <a:t>future cardiovascular risk reduction, since carotid</a:t>
            </a:r>
          </a:p>
          <a:p>
            <a:r>
              <a:rPr lang="en-US" dirty="0"/>
              <a:t>intima–media thickness is a well-validated surrogate</a:t>
            </a:r>
          </a:p>
          <a:p>
            <a:r>
              <a:rPr lang="en-US" dirty="0"/>
              <a:t>marker for future cardiovascular risk.2</a:t>
            </a:r>
          </a:p>
        </p:txBody>
      </p:sp>
      <p:sp>
        <p:nvSpPr>
          <p:cNvPr id="4" name="TextBox 3">
            <a:extLst>
              <a:ext uri="{FF2B5EF4-FFF2-40B4-BE49-F238E27FC236}">
                <a16:creationId xmlns:a16="http://schemas.microsoft.com/office/drawing/2014/main" id="{2AF01CD5-8BB3-4CB6-89D1-AC899175B6A4}"/>
              </a:ext>
            </a:extLst>
          </p:cNvPr>
          <p:cNvSpPr txBox="1"/>
          <p:nvPr/>
        </p:nvSpPr>
        <p:spPr>
          <a:xfrm>
            <a:off x="919481" y="5953760"/>
            <a:ext cx="8829039" cy="646331"/>
          </a:xfrm>
          <a:prstGeom prst="rect">
            <a:avLst/>
          </a:prstGeom>
          <a:noFill/>
        </p:spPr>
        <p:txBody>
          <a:bodyPr wrap="square" rtlCol="0">
            <a:spAutoFit/>
          </a:bodyPr>
          <a:lstStyle/>
          <a:p>
            <a:r>
              <a:rPr lang="en-US" dirty="0" err="1">
                <a:solidFill>
                  <a:schemeClr val="accent3"/>
                </a:solidFill>
              </a:rPr>
              <a:t>Luirink</a:t>
            </a:r>
            <a:r>
              <a:rPr lang="en-US" dirty="0">
                <a:solidFill>
                  <a:schemeClr val="accent3"/>
                </a:solidFill>
              </a:rPr>
              <a:t>, I., </a:t>
            </a:r>
            <a:r>
              <a:rPr lang="en-US" dirty="0" err="1">
                <a:solidFill>
                  <a:schemeClr val="accent3"/>
                </a:solidFill>
              </a:rPr>
              <a:t>Wiegman</a:t>
            </a:r>
            <a:r>
              <a:rPr lang="en-US" dirty="0">
                <a:solidFill>
                  <a:schemeClr val="accent3"/>
                </a:solidFill>
              </a:rPr>
              <a:t>, A., Kusters, D., et al (2019). 20-year follow-up of statins in children with familiar hypercholesterolemia. New </a:t>
            </a:r>
            <a:r>
              <a:rPr lang="en-US" dirty="0" err="1">
                <a:solidFill>
                  <a:schemeClr val="accent3"/>
                </a:solidFill>
              </a:rPr>
              <a:t>Eng</a:t>
            </a:r>
            <a:r>
              <a:rPr lang="en-US" dirty="0">
                <a:solidFill>
                  <a:schemeClr val="accent3"/>
                </a:solidFill>
              </a:rPr>
              <a:t> J. Med 381;1547-56. </a:t>
            </a:r>
          </a:p>
        </p:txBody>
      </p:sp>
    </p:spTree>
    <p:extLst>
      <p:ext uri="{BB962C8B-B14F-4D97-AF65-F5344CB8AC3E}">
        <p14:creationId xmlns:p14="http://schemas.microsoft.com/office/powerpoint/2010/main" val="7772190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FB20-13AD-4999-A7A6-1B8386082EF0}"/>
              </a:ext>
            </a:extLst>
          </p:cNvPr>
          <p:cNvSpPr>
            <a:spLocks noGrp="1"/>
          </p:cNvSpPr>
          <p:nvPr>
            <p:ph type="title"/>
          </p:nvPr>
        </p:nvSpPr>
        <p:spPr>
          <a:xfrm>
            <a:off x="838200" y="365125"/>
            <a:ext cx="10515600" cy="579755"/>
          </a:xfrm>
        </p:spPr>
        <p:txBody>
          <a:bodyPr>
            <a:noAutofit/>
          </a:bodyPr>
          <a:lstStyle/>
          <a:p>
            <a:pPr algn="ctr"/>
            <a:r>
              <a:rPr lang="en-US" sz="3600" dirty="0"/>
              <a:t>20-Year Follow-up of Statins in Children</a:t>
            </a:r>
            <a:br>
              <a:rPr lang="en-US" sz="3600" dirty="0"/>
            </a:br>
            <a:r>
              <a:rPr lang="en-US" sz="3600" dirty="0"/>
              <a:t>with Familial Hypercholesterolemia</a:t>
            </a:r>
          </a:p>
        </p:txBody>
      </p:sp>
      <p:sp>
        <p:nvSpPr>
          <p:cNvPr id="3" name="Content Placeholder 2">
            <a:extLst>
              <a:ext uri="{FF2B5EF4-FFF2-40B4-BE49-F238E27FC236}">
                <a16:creationId xmlns:a16="http://schemas.microsoft.com/office/drawing/2014/main" id="{D9B1C2A5-8302-4129-98A1-09C02E50CEC7}"/>
              </a:ext>
            </a:extLst>
          </p:cNvPr>
          <p:cNvSpPr>
            <a:spLocks noGrp="1"/>
          </p:cNvSpPr>
          <p:nvPr>
            <p:ph idx="1"/>
          </p:nvPr>
        </p:nvSpPr>
        <p:spPr>
          <a:xfrm>
            <a:off x="838200" y="1315721"/>
            <a:ext cx="10515600" cy="4013200"/>
          </a:xfrm>
        </p:spPr>
        <p:txBody>
          <a:bodyPr>
            <a:normAutofit fontScale="85000" lnSpcReduction="20000"/>
          </a:bodyPr>
          <a:lstStyle/>
          <a:p>
            <a:r>
              <a:rPr lang="en-US" dirty="0"/>
              <a:t>Of the FH parents, 11 of 156 (7%) died before 40 years of age, all from myocardial infarction. One parent died at 23 years of age. </a:t>
            </a:r>
          </a:p>
          <a:p>
            <a:endParaRPr lang="en-US" dirty="0"/>
          </a:p>
          <a:p>
            <a:r>
              <a:rPr lang="en-US" dirty="0"/>
              <a:t>In the whole cohort, the cumulative percentage of persons who were free from death from cardiovascular causes at 39 years of age was 100% among patients with familial hypercholesterolemia who had received treatment since childhood.</a:t>
            </a:r>
          </a:p>
          <a:p>
            <a:endParaRPr lang="en-US" dirty="0"/>
          </a:p>
          <a:p>
            <a:r>
              <a:rPr lang="en-US" dirty="0"/>
              <a:t>Four patients had discontinued statin therapy because of side effects. No episodes of noted rhabdomyolysis or other serious adverse events were reported. There were no significant differences in the results of liver-function tests or creatine kinase levels.</a:t>
            </a:r>
          </a:p>
        </p:txBody>
      </p:sp>
      <p:sp>
        <p:nvSpPr>
          <p:cNvPr id="4" name="TextBox 3">
            <a:extLst>
              <a:ext uri="{FF2B5EF4-FFF2-40B4-BE49-F238E27FC236}">
                <a16:creationId xmlns:a16="http://schemas.microsoft.com/office/drawing/2014/main" id="{2AF01CD5-8BB3-4CB6-89D1-AC899175B6A4}"/>
              </a:ext>
            </a:extLst>
          </p:cNvPr>
          <p:cNvSpPr txBox="1"/>
          <p:nvPr/>
        </p:nvSpPr>
        <p:spPr>
          <a:xfrm>
            <a:off x="919481" y="5953760"/>
            <a:ext cx="8829039" cy="646331"/>
          </a:xfrm>
          <a:prstGeom prst="rect">
            <a:avLst/>
          </a:prstGeom>
          <a:noFill/>
        </p:spPr>
        <p:txBody>
          <a:bodyPr wrap="square" rtlCol="0">
            <a:spAutoFit/>
          </a:bodyPr>
          <a:lstStyle/>
          <a:p>
            <a:r>
              <a:rPr lang="en-US" dirty="0" err="1">
                <a:solidFill>
                  <a:schemeClr val="accent3"/>
                </a:solidFill>
              </a:rPr>
              <a:t>Luirink</a:t>
            </a:r>
            <a:r>
              <a:rPr lang="en-US" dirty="0">
                <a:solidFill>
                  <a:schemeClr val="accent3"/>
                </a:solidFill>
              </a:rPr>
              <a:t>, I., </a:t>
            </a:r>
            <a:r>
              <a:rPr lang="en-US" dirty="0" err="1">
                <a:solidFill>
                  <a:schemeClr val="accent3"/>
                </a:solidFill>
              </a:rPr>
              <a:t>Wiegman</a:t>
            </a:r>
            <a:r>
              <a:rPr lang="en-US" dirty="0">
                <a:solidFill>
                  <a:schemeClr val="accent3"/>
                </a:solidFill>
              </a:rPr>
              <a:t>, A., Kusters, D., et al (2019). 20-year follow-up of statins in children with familiar hypercholesterolemia. New </a:t>
            </a:r>
            <a:r>
              <a:rPr lang="en-US" dirty="0" err="1">
                <a:solidFill>
                  <a:schemeClr val="accent3"/>
                </a:solidFill>
              </a:rPr>
              <a:t>Eng</a:t>
            </a:r>
            <a:r>
              <a:rPr lang="en-US" dirty="0">
                <a:solidFill>
                  <a:schemeClr val="accent3"/>
                </a:solidFill>
              </a:rPr>
              <a:t> J. Med 381;1547-56. </a:t>
            </a:r>
          </a:p>
        </p:txBody>
      </p:sp>
    </p:spTree>
    <p:extLst>
      <p:ext uri="{BB962C8B-B14F-4D97-AF65-F5344CB8AC3E}">
        <p14:creationId xmlns:p14="http://schemas.microsoft.com/office/powerpoint/2010/main" val="21592345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FB20-13AD-4999-A7A6-1B8386082EF0}"/>
              </a:ext>
            </a:extLst>
          </p:cNvPr>
          <p:cNvSpPr>
            <a:spLocks noGrp="1"/>
          </p:cNvSpPr>
          <p:nvPr>
            <p:ph type="title"/>
          </p:nvPr>
        </p:nvSpPr>
        <p:spPr>
          <a:xfrm>
            <a:off x="838200" y="365125"/>
            <a:ext cx="10515600" cy="579755"/>
          </a:xfrm>
        </p:spPr>
        <p:txBody>
          <a:bodyPr>
            <a:noAutofit/>
          </a:bodyPr>
          <a:lstStyle/>
          <a:p>
            <a:pPr algn="ctr"/>
            <a:r>
              <a:rPr lang="en-US" sz="3600" dirty="0"/>
              <a:t>20-Year Follow-up of Statins in Children</a:t>
            </a:r>
            <a:br>
              <a:rPr lang="en-US" sz="3600" dirty="0"/>
            </a:br>
            <a:r>
              <a:rPr lang="en-US" sz="3600" dirty="0"/>
              <a:t>with Familial Hypercholesterolemia</a:t>
            </a:r>
          </a:p>
        </p:txBody>
      </p:sp>
      <p:sp>
        <p:nvSpPr>
          <p:cNvPr id="3" name="Content Placeholder 2">
            <a:extLst>
              <a:ext uri="{FF2B5EF4-FFF2-40B4-BE49-F238E27FC236}">
                <a16:creationId xmlns:a16="http://schemas.microsoft.com/office/drawing/2014/main" id="{D9B1C2A5-8302-4129-98A1-09C02E50CEC7}"/>
              </a:ext>
            </a:extLst>
          </p:cNvPr>
          <p:cNvSpPr>
            <a:spLocks noGrp="1"/>
          </p:cNvSpPr>
          <p:nvPr>
            <p:ph idx="1"/>
          </p:nvPr>
        </p:nvSpPr>
        <p:spPr>
          <a:xfrm>
            <a:off x="838200" y="1315721"/>
            <a:ext cx="10515600" cy="4013200"/>
          </a:xfrm>
        </p:spPr>
        <p:txBody>
          <a:bodyPr>
            <a:normAutofit/>
          </a:bodyPr>
          <a:lstStyle/>
          <a:p>
            <a:r>
              <a:rPr lang="en-US" dirty="0"/>
              <a:t>In the group of 156 parents with familial hypercholesterolemia, 41 (26%) had had a cardiovascular event before 40 years of age. The majority had a myocardial infarction (27 parents; 66%) or angina pectoris (7 parents; 17%). The youngest affected parent had a myocardial infarction at 20 years of age</a:t>
            </a:r>
          </a:p>
        </p:txBody>
      </p:sp>
      <p:sp>
        <p:nvSpPr>
          <p:cNvPr id="4" name="TextBox 3">
            <a:extLst>
              <a:ext uri="{FF2B5EF4-FFF2-40B4-BE49-F238E27FC236}">
                <a16:creationId xmlns:a16="http://schemas.microsoft.com/office/drawing/2014/main" id="{2AF01CD5-8BB3-4CB6-89D1-AC899175B6A4}"/>
              </a:ext>
            </a:extLst>
          </p:cNvPr>
          <p:cNvSpPr txBox="1"/>
          <p:nvPr/>
        </p:nvSpPr>
        <p:spPr>
          <a:xfrm>
            <a:off x="919481" y="5953760"/>
            <a:ext cx="8829039" cy="646331"/>
          </a:xfrm>
          <a:prstGeom prst="rect">
            <a:avLst/>
          </a:prstGeom>
          <a:noFill/>
        </p:spPr>
        <p:txBody>
          <a:bodyPr wrap="square" rtlCol="0">
            <a:spAutoFit/>
          </a:bodyPr>
          <a:lstStyle/>
          <a:p>
            <a:r>
              <a:rPr lang="en-US" dirty="0" err="1">
                <a:solidFill>
                  <a:schemeClr val="accent3"/>
                </a:solidFill>
              </a:rPr>
              <a:t>Luirink</a:t>
            </a:r>
            <a:r>
              <a:rPr lang="en-US" dirty="0">
                <a:solidFill>
                  <a:schemeClr val="accent3"/>
                </a:solidFill>
              </a:rPr>
              <a:t>, I., </a:t>
            </a:r>
            <a:r>
              <a:rPr lang="en-US" dirty="0" err="1">
                <a:solidFill>
                  <a:schemeClr val="accent3"/>
                </a:solidFill>
              </a:rPr>
              <a:t>Wiegman</a:t>
            </a:r>
            <a:r>
              <a:rPr lang="en-US" dirty="0">
                <a:solidFill>
                  <a:schemeClr val="accent3"/>
                </a:solidFill>
              </a:rPr>
              <a:t>, A., Kusters, D., et al (2019). 20-year follow-up of statins in children with familiar hypercholesterolemia. New </a:t>
            </a:r>
            <a:r>
              <a:rPr lang="en-US" dirty="0" err="1">
                <a:solidFill>
                  <a:schemeClr val="accent3"/>
                </a:solidFill>
              </a:rPr>
              <a:t>Eng</a:t>
            </a:r>
            <a:r>
              <a:rPr lang="en-US" dirty="0">
                <a:solidFill>
                  <a:schemeClr val="accent3"/>
                </a:solidFill>
              </a:rPr>
              <a:t> J. Med 381;1547-56. </a:t>
            </a:r>
          </a:p>
        </p:txBody>
      </p:sp>
    </p:spTree>
    <p:extLst>
      <p:ext uri="{BB962C8B-B14F-4D97-AF65-F5344CB8AC3E}">
        <p14:creationId xmlns:p14="http://schemas.microsoft.com/office/powerpoint/2010/main" val="36602121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FB20-13AD-4999-A7A6-1B8386082EF0}"/>
              </a:ext>
            </a:extLst>
          </p:cNvPr>
          <p:cNvSpPr>
            <a:spLocks noGrp="1"/>
          </p:cNvSpPr>
          <p:nvPr>
            <p:ph type="title"/>
          </p:nvPr>
        </p:nvSpPr>
        <p:spPr>
          <a:xfrm>
            <a:off x="838200" y="365125"/>
            <a:ext cx="10515600" cy="579755"/>
          </a:xfrm>
        </p:spPr>
        <p:txBody>
          <a:bodyPr>
            <a:noAutofit/>
          </a:bodyPr>
          <a:lstStyle/>
          <a:p>
            <a:pPr algn="ctr"/>
            <a:r>
              <a:rPr lang="en-US" sz="3600" dirty="0"/>
              <a:t>20-Year Follow-up of Statins in Children</a:t>
            </a:r>
            <a:br>
              <a:rPr lang="en-US" sz="3600" dirty="0"/>
            </a:br>
            <a:r>
              <a:rPr lang="en-US" sz="3600" dirty="0"/>
              <a:t>with Familial Hypercholesterolemia</a:t>
            </a:r>
          </a:p>
        </p:txBody>
      </p:sp>
      <p:sp>
        <p:nvSpPr>
          <p:cNvPr id="3" name="Content Placeholder 2">
            <a:extLst>
              <a:ext uri="{FF2B5EF4-FFF2-40B4-BE49-F238E27FC236}">
                <a16:creationId xmlns:a16="http://schemas.microsoft.com/office/drawing/2014/main" id="{D9B1C2A5-8302-4129-98A1-09C02E50CEC7}"/>
              </a:ext>
            </a:extLst>
          </p:cNvPr>
          <p:cNvSpPr>
            <a:spLocks noGrp="1"/>
          </p:cNvSpPr>
          <p:nvPr>
            <p:ph idx="1"/>
          </p:nvPr>
        </p:nvSpPr>
        <p:spPr>
          <a:xfrm>
            <a:off x="838200" y="1315721"/>
            <a:ext cx="10515600" cy="4013200"/>
          </a:xfrm>
        </p:spPr>
        <p:txBody>
          <a:bodyPr>
            <a:normAutofit fontScale="92500" lnSpcReduction="10000"/>
          </a:bodyPr>
          <a:lstStyle/>
          <a:p>
            <a:r>
              <a:rPr lang="en-US" dirty="0"/>
              <a:t>At baseline in the original trial, patients with FH had a greater </a:t>
            </a:r>
            <a:r>
              <a:rPr lang="en-US" dirty="0" err="1"/>
              <a:t>cIMT</a:t>
            </a:r>
            <a:r>
              <a:rPr lang="en-US" dirty="0"/>
              <a:t> than their unaffected siblings:</a:t>
            </a:r>
          </a:p>
          <a:p>
            <a:pPr marL="0" indent="0" algn="ctr">
              <a:buNone/>
            </a:pPr>
            <a:r>
              <a:rPr lang="en-US" dirty="0"/>
              <a:t>	(mean, 0.446 mm [95% CI, </a:t>
            </a:r>
            <a:r>
              <a:rPr lang="pl-PL" dirty="0"/>
              <a:t>0.439 to 0.453] vs. 0.439 mm </a:t>
            </a:r>
            <a:endParaRPr lang="en-US" dirty="0"/>
          </a:p>
          <a:p>
            <a:pPr marL="0" indent="0" algn="ctr">
              <a:buNone/>
            </a:pPr>
            <a:r>
              <a:rPr lang="pl-PL" dirty="0"/>
              <a:t>[95% CI, 0.430 to</a:t>
            </a:r>
            <a:r>
              <a:rPr lang="en-US" dirty="0"/>
              <a:t> 0.449]; </a:t>
            </a:r>
          </a:p>
          <a:p>
            <a:pPr marL="0" indent="0" algn="ctr">
              <a:buNone/>
            </a:pPr>
            <a:r>
              <a:rPr lang="en-US" dirty="0"/>
              <a:t>mean difference adjusted for age and sex, 0.012 mm</a:t>
            </a:r>
          </a:p>
          <a:p>
            <a:endParaRPr lang="en-US" dirty="0"/>
          </a:p>
          <a:p>
            <a:pPr algn="ctr"/>
            <a:r>
              <a:rPr lang="en-US" dirty="0"/>
              <a:t>Mean progression of </a:t>
            </a:r>
            <a:r>
              <a:rPr lang="en-US" dirty="0" err="1"/>
              <a:t>cIMT</a:t>
            </a:r>
            <a:r>
              <a:rPr lang="en-US" dirty="0"/>
              <a:t> over the entire follow-up period was 0.0056 mm per year in patients with FH and 0.0057 mm per year in siblings (mean difference adjusted for sex, −0.0001 mm per year; 95% confidence interval, −0.0010 to 0.0008). </a:t>
            </a:r>
          </a:p>
        </p:txBody>
      </p:sp>
      <p:sp>
        <p:nvSpPr>
          <p:cNvPr id="4" name="TextBox 3">
            <a:extLst>
              <a:ext uri="{FF2B5EF4-FFF2-40B4-BE49-F238E27FC236}">
                <a16:creationId xmlns:a16="http://schemas.microsoft.com/office/drawing/2014/main" id="{2AF01CD5-8BB3-4CB6-89D1-AC899175B6A4}"/>
              </a:ext>
            </a:extLst>
          </p:cNvPr>
          <p:cNvSpPr txBox="1"/>
          <p:nvPr/>
        </p:nvSpPr>
        <p:spPr>
          <a:xfrm>
            <a:off x="919481" y="5953760"/>
            <a:ext cx="8829039" cy="646331"/>
          </a:xfrm>
          <a:prstGeom prst="rect">
            <a:avLst/>
          </a:prstGeom>
          <a:noFill/>
        </p:spPr>
        <p:txBody>
          <a:bodyPr wrap="square" rtlCol="0">
            <a:spAutoFit/>
          </a:bodyPr>
          <a:lstStyle/>
          <a:p>
            <a:r>
              <a:rPr lang="en-US" dirty="0" err="1">
                <a:solidFill>
                  <a:schemeClr val="accent3"/>
                </a:solidFill>
              </a:rPr>
              <a:t>Luirink</a:t>
            </a:r>
            <a:r>
              <a:rPr lang="en-US" dirty="0">
                <a:solidFill>
                  <a:schemeClr val="accent3"/>
                </a:solidFill>
              </a:rPr>
              <a:t>, I., </a:t>
            </a:r>
            <a:r>
              <a:rPr lang="en-US" dirty="0" err="1">
                <a:solidFill>
                  <a:schemeClr val="accent3"/>
                </a:solidFill>
              </a:rPr>
              <a:t>Wiegman</a:t>
            </a:r>
            <a:r>
              <a:rPr lang="en-US" dirty="0">
                <a:solidFill>
                  <a:schemeClr val="accent3"/>
                </a:solidFill>
              </a:rPr>
              <a:t>, A., Kusters, D., et al (2019). 20-year follow-up of statins in children with familiar hypercholesterolemia. New </a:t>
            </a:r>
            <a:r>
              <a:rPr lang="en-US" dirty="0" err="1">
                <a:solidFill>
                  <a:schemeClr val="accent3"/>
                </a:solidFill>
              </a:rPr>
              <a:t>Eng</a:t>
            </a:r>
            <a:r>
              <a:rPr lang="en-US" dirty="0">
                <a:solidFill>
                  <a:schemeClr val="accent3"/>
                </a:solidFill>
              </a:rPr>
              <a:t> J. Med 381;1547-56. </a:t>
            </a:r>
          </a:p>
        </p:txBody>
      </p:sp>
    </p:spTree>
    <p:extLst>
      <p:ext uri="{BB962C8B-B14F-4D97-AF65-F5344CB8AC3E}">
        <p14:creationId xmlns:p14="http://schemas.microsoft.com/office/powerpoint/2010/main" val="25345103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FB20-13AD-4999-A7A6-1B8386082EF0}"/>
              </a:ext>
            </a:extLst>
          </p:cNvPr>
          <p:cNvSpPr>
            <a:spLocks noGrp="1"/>
          </p:cNvSpPr>
          <p:nvPr>
            <p:ph type="title"/>
          </p:nvPr>
        </p:nvSpPr>
        <p:spPr>
          <a:xfrm>
            <a:off x="838200" y="365125"/>
            <a:ext cx="10515600" cy="579755"/>
          </a:xfrm>
        </p:spPr>
        <p:txBody>
          <a:bodyPr>
            <a:noAutofit/>
          </a:bodyPr>
          <a:lstStyle/>
          <a:p>
            <a:pPr algn="ctr"/>
            <a:r>
              <a:rPr lang="en-US" sz="3600" dirty="0"/>
              <a:t>20-Year Follow-up of Statins in Children</a:t>
            </a:r>
            <a:br>
              <a:rPr lang="en-US" sz="3600" dirty="0"/>
            </a:br>
            <a:r>
              <a:rPr lang="en-US" sz="3600" dirty="0"/>
              <a:t>with Familial Hypercholesterolemia</a:t>
            </a:r>
          </a:p>
        </p:txBody>
      </p:sp>
      <p:sp>
        <p:nvSpPr>
          <p:cNvPr id="3" name="Content Placeholder 2">
            <a:extLst>
              <a:ext uri="{FF2B5EF4-FFF2-40B4-BE49-F238E27FC236}">
                <a16:creationId xmlns:a16="http://schemas.microsoft.com/office/drawing/2014/main" id="{D9B1C2A5-8302-4129-98A1-09C02E50CEC7}"/>
              </a:ext>
            </a:extLst>
          </p:cNvPr>
          <p:cNvSpPr>
            <a:spLocks noGrp="1"/>
          </p:cNvSpPr>
          <p:nvPr>
            <p:ph idx="1"/>
          </p:nvPr>
        </p:nvSpPr>
        <p:spPr>
          <a:xfrm>
            <a:off x="838200" y="1242927"/>
            <a:ext cx="10515600" cy="4600686"/>
          </a:xfrm>
        </p:spPr>
        <p:txBody>
          <a:bodyPr>
            <a:normAutofit fontScale="70000" lnSpcReduction="20000"/>
          </a:bodyPr>
          <a:lstStyle/>
          <a:p>
            <a:r>
              <a:rPr lang="en-US" u="sng" dirty="0" err="1"/>
              <a:t>BaleDoneen</a:t>
            </a:r>
            <a:r>
              <a:rPr lang="en-US" u="sng" dirty="0"/>
              <a:t> Take Away</a:t>
            </a:r>
            <a:r>
              <a:rPr lang="en-US" dirty="0"/>
              <a:t>:</a:t>
            </a:r>
          </a:p>
          <a:p>
            <a:r>
              <a:rPr lang="en-US" dirty="0"/>
              <a:t>Starting statin therapy early with FH is a critical step in preventing the trapping of lipoproteins within the intima of the artery. </a:t>
            </a:r>
          </a:p>
          <a:p>
            <a:endParaRPr lang="en-US" sz="1500" dirty="0"/>
          </a:p>
          <a:p>
            <a:r>
              <a:rPr lang="en-US" dirty="0"/>
              <a:t>Statin therapy through puberty appears to be safe in this vulnerable population. </a:t>
            </a:r>
          </a:p>
          <a:p>
            <a:endParaRPr lang="en-US" sz="1500" dirty="0"/>
          </a:p>
          <a:p>
            <a:r>
              <a:rPr lang="en-US" dirty="0"/>
              <a:t>Treatment was well-tolerated. </a:t>
            </a:r>
          </a:p>
          <a:p>
            <a:endParaRPr lang="en-US" sz="1500" dirty="0"/>
          </a:p>
          <a:p>
            <a:r>
              <a:rPr lang="en-US" dirty="0"/>
              <a:t>For patients with FH…..the reality of living past age 40 without this treatment is challenged. </a:t>
            </a:r>
          </a:p>
          <a:p>
            <a:endParaRPr lang="en-US" sz="1500" dirty="0"/>
          </a:p>
          <a:p>
            <a:r>
              <a:rPr lang="en-US" dirty="0"/>
              <a:t>This is a good example of using statin therapy in a primary prevention situation with the aim of keeping them there.  </a:t>
            </a:r>
          </a:p>
          <a:p>
            <a:endParaRPr lang="en-US" sz="1300" dirty="0"/>
          </a:p>
          <a:p>
            <a:r>
              <a:rPr lang="en-US" dirty="0"/>
              <a:t>BDM providers are being referred these complicated FH patients – keep everything else in mind – including </a:t>
            </a:r>
            <a:r>
              <a:rPr lang="en-US" dirty="0" err="1"/>
              <a:t>Pg</a:t>
            </a:r>
            <a:r>
              <a:rPr lang="en-US" dirty="0"/>
              <a:t>! </a:t>
            </a:r>
          </a:p>
        </p:txBody>
      </p:sp>
      <p:sp>
        <p:nvSpPr>
          <p:cNvPr id="4" name="TextBox 3">
            <a:extLst>
              <a:ext uri="{FF2B5EF4-FFF2-40B4-BE49-F238E27FC236}">
                <a16:creationId xmlns:a16="http://schemas.microsoft.com/office/drawing/2014/main" id="{2AF01CD5-8BB3-4CB6-89D1-AC899175B6A4}"/>
              </a:ext>
            </a:extLst>
          </p:cNvPr>
          <p:cNvSpPr txBox="1"/>
          <p:nvPr/>
        </p:nvSpPr>
        <p:spPr>
          <a:xfrm>
            <a:off x="919481" y="5953760"/>
            <a:ext cx="8829039" cy="646331"/>
          </a:xfrm>
          <a:prstGeom prst="rect">
            <a:avLst/>
          </a:prstGeom>
          <a:noFill/>
        </p:spPr>
        <p:txBody>
          <a:bodyPr wrap="square" rtlCol="0">
            <a:spAutoFit/>
          </a:bodyPr>
          <a:lstStyle/>
          <a:p>
            <a:r>
              <a:rPr lang="en-US" dirty="0" err="1">
                <a:solidFill>
                  <a:schemeClr val="accent3"/>
                </a:solidFill>
              </a:rPr>
              <a:t>Luirink</a:t>
            </a:r>
            <a:r>
              <a:rPr lang="en-US" dirty="0">
                <a:solidFill>
                  <a:schemeClr val="accent3"/>
                </a:solidFill>
              </a:rPr>
              <a:t>, I., </a:t>
            </a:r>
            <a:r>
              <a:rPr lang="en-US" dirty="0" err="1">
                <a:solidFill>
                  <a:schemeClr val="accent3"/>
                </a:solidFill>
              </a:rPr>
              <a:t>Wiegman</a:t>
            </a:r>
            <a:r>
              <a:rPr lang="en-US" dirty="0">
                <a:solidFill>
                  <a:schemeClr val="accent3"/>
                </a:solidFill>
              </a:rPr>
              <a:t>, A., Kusters, D., et al (2019). 20-year follow-up of statins in children with familiar hypercholesterolemia. New </a:t>
            </a:r>
            <a:r>
              <a:rPr lang="en-US" dirty="0" err="1">
                <a:solidFill>
                  <a:schemeClr val="accent3"/>
                </a:solidFill>
              </a:rPr>
              <a:t>Eng</a:t>
            </a:r>
            <a:r>
              <a:rPr lang="en-US" dirty="0">
                <a:solidFill>
                  <a:schemeClr val="accent3"/>
                </a:solidFill>
              </a:rPr>
              <a:t> J. Med 381;1547-56. </a:t>
            </a:r>
          </a:p>
        </p:txBody>
      </p:sp>
    </p:spTree>
    <p:extLst>
      <p:ext uri="{BB962C8B-B14F-4D97-AF65-F5344CB8AC3E}">
        <p14:creationId xmlns:p14="http://schemas.microsoft.com/office/powerpoint/2010/main" val="19583453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6C26-707C-46CA-9D9B-AA464DD7F1F6}"/>
              </a:ext>
            </a:extLst>
          </p:cNvPr>
          <p:cNvSpPr>
            <a:spLocks noGrp="1"/>
          </p:cNvSpPr>
          <p:nvPr>
            <p:ph type="title"/>
          </p:nvPr>
        </p:nvSpPr>
        <p:spPr/>
        <p:txBody>
          <a:bodyPr/>
          <a:lstStyle/>
          <a:p>
            <a:pPr algn="ctr"/>
            <a:r>
              <a:rPr lang="en-US" dirty="0"/>
              <a:t>We wish our entire </a:t>
            </a:r>
            <a:r>
              <a:rPr lang="en-US" dirty="0" err="1"/>
              <a:t>BaleDoneen</a:t>
            </a:r>
            <a:r>
              <a:rPr lang="en-US" dirty="0"/>
              <a:t> Community a very blessed Thanksgiving.  </a:t>
            </a:r>
          </a:p>
        </p:txBody>
      </p:sp>
      <p:pic>
        <p:nvPicPr>
          <p:cNvPr id="5" name="Content Placeholder 4" descr="A picture containing table, indoor, sitting, plate&#10;&#10;Description automatically generated">
            <a:extLst>
              <a:ext uri="{FF2B5EF4-FFF2-40B4-BE49-F238E27FC236}">
                <a16:creationId xmlns:a16="http://schemas.microsoft.com/office/drawing/2014/main" id="{0379E895-5E08-4BA3-9680-E3A3EFC52717}"/>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677495" y="1757619"/>
            <a:ext cx="6444603" cy="3953274"/>
          </a:xfrm>
        </p:spPr>
      </p:pic>
    </p:spTree>
    <p:extLst>
      <p:ext uri="{BB962C8B-B14F-4D97-AF65-F5344CB8AC3E}">
        <p14:creationId xmlns:p14="http://schemas.microsoft.com/office/powerpoint/2010/main" val="186518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838200" y="365125"/>
            <a:ext cx="10515600" cy="783966"/>
          </a:xfrm>
        </p:spPr>
        <p:txBody>
          <a:bodyPr>
            <a:normAutofit/>
          </a:bodyPr>
          <a:lstStyle/>
          <a:p>
            <a:r>
              <a:rPr lang="en-US" dirty="0">
                <a:solidFill>
                  <a:srgbClr val="003C71"/>
                </a:solidFill>
                <a:latin typeface="Lato" panose="020F0502020204030203" pitchFamily="34" charset="0"/>
                <a:ea typeface="Lato" panose="020F0502020204030203" pitchFamily="34" charset="0"/>
                <a:cs typeface="Lato" panose="020F0502020204030203" pitchFamily="34" charset="0"/>
              </a:rPr>
              <a:t>Red Flag – Bulimia Nervosa</a:t>
            </a:r>
          </a:p>
        </p:txBody>
      </p:sp>
      <p:pic>
        <p:nvPicPr>
          <p:cNvPr id="5" name="Content Placeholder 4">
            <a:extLst>
              <a:ext uri="{FF2B5EF4-FFF2-40B4-BE49-F238E27FC236}">
                <a16:creationId xmlns:a16="http://schemas.microsoft.com/office/drawing/2014/main" id="{F6FA06ED-E96A-40C7-B419-332F71132B16}"/>
              </a:ext>
            </a:extLst>
          </p:cNvPr>
          <p:cNvPicPr>
            <a:picLocks noGrp="1" noChangeAspect="1"/>
          </p:cNvPicPr>
          <p:nvPr>
            <p:ph idx="1"/>
          </p:nvPr>
        </p:nvPicPr>
        <p:blipFill>
          <a:blip r:embed="rId3"/>
          <a:stretch>
            <a:fillRect/>
          </a:stretch>
        </p:blipFill>
        <p:spPr>
          <a:xfrm>
            <a:off x="945030" y="1149091"/>
            <a:ext cx="7711139" cy="4351337"/>
          </a:xfrm>
          <a:prstGeom prst="rect">
            <a:avLst/>
          </a:prstGeom>
        </p:spPr>
      </p:pic>
      <p:sp>
        <p:nvSpPr>
          <p:cNvPr id="4" name="TextBox 3">
            <a:extLst>
              <a:ext uri="{FF2B5EF4-FFF2-40B4-BE49-F238E27FC236}">
                <a16:creationId xmlns:a16="http://schemas.microsoft.com/office/drawing/2014/main" id="{5E9A3213-8EDB-45C7-99E5-7D6681835256}"/>
              </a:ext>
            </a:extLst>
          </p:cNvPr>
          <p:cNvSpPr txBox="1"/>
          <p:nvPr/>
        </p:nvSpPr>
        <p:spPr>
          <a:xfrm>
            <a:off x="838200" y="5656668"/>
            <a:ext cx="9655848" cy="923330"/>
          </a:xfrm>
          <a:prstGeom prst="rect">
            <a:avLst/>
          </a:prstGeom>
          <a:noFill/>
        </p:spPr>
        <p:txBody>
          <a:bodyPr wrap="none" rtlCol="0">
            <a:spAutoFit/>
          </a:bodyPr>
          <a:lstStyle/>
          <a:p>
            <a:r>
              <a:rPr lang="en-US" dirty="0" err="1">
                <a:solidFill>
                  <a:schemeClr val="accent3"/>
                </a:solidFill>
              </a:rPr>
              <a:t>Tith</a:t>
            </a:r>
            <a:r>
              <a:rPr lang="en-US" dirty="0">
                <a:solidFill>
                  <a:schemeClr val="accent3"/>
                </a:solidFill>
              </a:rPr>
              <a:t>, R., Paradis, G., Potter, B., et al. (2019). Association of bulimia nervosa with long-term risk</a:t>
            </a:r>
          </a:p>
          <a:p>
            <a:r>
              <a:rPr lang="en-US" dirty="0">
                <a:solidFill>
                  <a:schemeClr val="accent3"/>
                </a:solidFill>
              </a:rPr>
              <a:t>of cardiovascular disease and mortality among young women. </a:t>
            </a:r>
            <a:r>
              <a:rPr lang="pl-PL" i="1" dirty="0">
                <a:solidFill>
                  <a:schemeClr val="accent3"/>
                </a:solidFill>
              </a:rPr>
              <a:t>JAMA Psychiatry</a:t>
            </a:r>
            <a:r>
              <a:rPr lang="pl-PL" dirty="0">
                <a:solidFill>
                  <a:schemeClr val="accent3"/>
                </a:solidFill>
              </a:rPr>
              <a:t>. </a:t>
            </a:r>
          </a:p>
          <a:p>
            <a:r>
              <a:rPr lang="en-US" dirty="0">
                <a:solidFill>
                  <a:schemeClr val="accent3"/>
                </a:solidFill>
              </a:rPr>
              <a:t>Published online October 16, 2019.</a:t>
            </a:r>
          </a:p>
        </p:txBody>
      </p:sp>
      <p:pic>
        <p:nvPicPr>
          <p:cNvPr id="6" name="Picture 5">
            <a:extLst>
              <a:ext uri="{FF2B5EF4-FFF2-40B4-BE49-F238E27FC236}">
                <a16:creationId xmlns:a16="http://schemas.microsoft.com/office/drawing/2014/main" id="{6A865C36-B125-401B-9F5F-305C1B85274D}"/>
              </a:ext>
            </a:extLst>
          </p:cNvPr>
          <p:cNvPicPr>
            <a:picLocks noChangeAspect="1"/>
          </p:cNvPicPr>
          <p:nvPr/>
        </p:nvPicPr>
        <p:blipFill>
          <a:blip r:embed="rId4"/>
          <a:stretch>
            <a:fillRect/>
          </a:stretch>
        </p:blipFill>
        <p:spPr>
          <a:xfrm>
            <a:off x="8762999" y="2636202"/>
            <a:ext cx="3314700" cy="1819275"/>
          </a:xfrm>
          <a:prstGeom prst="rect">
            <a:avLst/>
          </a:prstGeom>
        </p:spPr>
      </p:pic>
      <p:pic>
        <p:nvPicPr>
          <p:cNvPr id="7" name="Picture 5" descr="C:\Users\owner\Pictures\red flags pointed.jpg">
            <a:extLst>
              <a:ext uri="{FF2B5EF4-FFF2-40B4-BE49-F238E27FC236}">
                <a16:creationId xmlns:a16="http://schemas.microsoft.com/office/drawing/2014/main" id="{C67779DB-786B-4542-A964-4AF68171AB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8244" y="227684"/>
            <a:ext cx="1237452" cy="120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0200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794657" y="152853"/>
            <a:ext cx="10515600" cy="783966"/>
          </a:xfrm>
        </p:spPr>
        <p:txBody>
          <a:bodyPr>
            <a:normAutofit/>
          </a:bodyPr>
          <a:lstStyle/>
          <a:p>
            <a:r>
              <a:rPr lang="en-US" dirty="0">
                <a:solidFill>
                  <a:srgbClr val="003C71"/>
                </a:solidFill>
                <a:latin typeface="Lato" panose="020F0502020204030203" pitchFamily="34" charset="0"/>
                <a:ea typeface="Lato" panose="020F0502020204030203" pitchFamily="34" charset="0"/>
                <a:cs typeface="Lato" panose="020F0502020204030203" pitchFamily="34" charset="0"/>
              </a:rPr>
              <a:t>Red Flag – Bulimia Nervosa</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794657" y="1096314"/>
            <a:ext cx="10515600" cy="4351338"/>
          </a:xfrm>
        </p:spPr>
        <p:txBody>
          <a:bodyPr>
            <a:noAutofit/>
          </a:bodyPr>
          <a:lstStyle/>
          <a:p>
            <a:pPr marL="0" indent="0">
              <a:buNone/>
            </a:pPr>
            <a:r>
              <a:rPr lang="en-US" sz="2000" u="sng" dirty="0" err="1"/>
              <a:t>BaleDoneen</a:t>
            </a:r>
            <a:r>
              <a:rPr lang="en-US" sz="2000" u="sng" dirty="0"/>
              <a:t> Take-Away:</a:t>
            </a:r>
          </a:p>
          <a:p>
            <a:r>
              <a:rPr lang="en-US" sz="2000" dirty="0"/>
              <a:t>Bulimia Nervosa is associated with increased adverse CV outcomes, including myocardial infarction, other ischemic heart disease, atherosclerosis, and conduction disorders. </a:t>
            </a:r>
          </a:p>
          <a:p>
            <a:r>
              <a:rPr lang="en-US" sz="2000" dirty="0"/>
              <a:t>Patients with history of Bulimia Nervosa should receive a full </a:t>
            </a:r>
            <a:r>
              <a:rPr lang="en-US" sz="2000" dirty="0" err="1"/>
              <a:t>BaleDoneen</a:t>
            </a:r>
            <a:r>
              <a:rPr lang="en-US" sz="2000" dirty="0"/>
              <a:t> CV Screening as soon as possible and be under the care of a BDM CV preventative provider throughout their lifetime.  </a:t>
            </a:r>
          </a:p>
          <a:p>
            <a:r>
              <a:rPr lang="en-US" sz="2000" dirty="0"/>
              <a:t>Concerned that men were not included in the trial – this condition affects both men and women.  </a:t>
            </a:r>
          </a:p>
          <a:p>
            <a:r>
              <a:rPr lang="en-US" sz="2000" dirty="0"/>
              <a:t>Bulimia Nervosa should be added to the health and history form in both medical and dental practices.</a:t>
            </a:r>
          </a:p>
          <a:p>
            <a:r>
              <a:rPr lang="en-US" sz="2000" dirty="0"/>
              <a:t>Bulimia Nervosa can create devastating dental issues due to the chronic binge/purge cycle – leading to dental caries and overall poor oral health.  This was not examined in this trial.  Refer all bulimia patients to a BDM Oral health Provider for full 3D and Pathogen testing.   </a:t>
            </a:r>
          </a:p>
          <a:p>
            <a:pPr marL="0" indent="0">
              <a:buNone/>
            </a:pPr>
            <a:endParaRPr lang="en-US" sz="1600" dirty="0"/>
          </a:p>
        </p:txBody>
      </p:sp>
      <p:sp>
        <p:nvSpPr>
          <p:cNvPr id="4" name="TextBox 3">
            <a:extLst>
              <a:ext uri="{FF2B5EF4-FFF2-40B4-BE49-F238E27FC236}">
                <a16:creationId xmlns:a16="http://schemas.microsoft.com/office/drawing/2014/main" id="{5E9A3213-8EDB-45C7-99E5-7D6681835256}"/>
              </a:ext>
            </a:extLst>
          </p:cNvPr>
          <p:cNvSpPr txBox="1"/>
          <p:nvPr/>
        </p:nvSpPr>
        <p:spPr>
          <a:xfrm>
            <a:off x="838200" y="5656668"/>
            <a:ext cx="9655848" cy="923330"/>
          </a:xfrm>
          <a:prstGeom prst="rect">
            <a:avLst/>
          </a:prstGeom>
          <a:noFill/>
        </p:spPr>
        <p:txBody>
          <a:bodyPr wrap="none" rtlCol="0">
            <a:spAutoFit/>
          </a:bodyPr>
          <a:lstStyle/>
          <a:p>
            <a:r>
              <a:rPr lang="en-US" dirty="0" err="1">
                <a:solidFill>
                  <a:schemeClr val="accent3"/>
                </a:solidFill>
              </a:rPr>
              <a:t>Tith</a:t>
            </a:r>
            <a:r>
              <a:rPr lang="en-US" dirty="0">
                <a:solidFill>
                  <a:schemeClr val="accent3"/>
                </a:solidFill>
              </a:rPr>
              <a:t>, R., Paradis, G., Potter, B., et al. (2019). Association of bulimia nervosa with long-term risk</a:t>
            </a:r>
          </a:p>
          <a:p>
            <a:r>
              <a:rPr lang="en-US" dirty="0">
                <a:solidFill>
                  <a:schemeClr val="accent3"/>
                </a:solidFill>
              </a:rPr>
              <a:t>of cardiovascular disease and mortality among young women. </a:t>
            </a:r>
            <a:r>
              <a:rPr lang="pl-PL" i="1" dirty="0">
                <a:solidFill>
                  <a:schemeClr val="accent3"/>
                </a:solidFill>
              </a:rPr>
              <a:t>JAMA Psychiatry</a:t>
            </a:r>
            <a:r>
              <a:rPr lang="pl-PL" dirty="0">
                <a:solidFill>
                  <a:schemeClr val="accent3"/>
                </a:solidFill>
              </a:rPr>
              <a:t>. </a:t>
            </a:r>
          </a:p>
          <a:p>
            <a:r>
              <a:rPr lang="en-US" dirty="0">
                <a:solidFill>
                  <a:schemeClr val="accent3"/>
                </a:solidFill>
              </a:rPr>
              <a:t>Published online October 16, 2019.</a:t>
            </a:r>
          </a:p>
        </p:txBody>
      </p:sp>
      <p:pic>
        <p:nvPicPr>
          <p:cNvPr id="5" name="Picture 4">
            <a:extLst>
              <a:ext uri="{FF2B5EF4-FFF2-40B4-BE49-F238E27FC236}">
                <a16:creationId xmlns:a16="http://schemas.microsoft.com/office/drawing/2014/main" id="{152CA6AA-684C-493B-8504-3C04D5C67E07}"/>
              </a:ext>
            </a:extLst>
          </p:cNvPr>
          <p:cNvPicPr>
            <a:picLocks noChangeAspect="1"/>
          </p:cNvPicPr>
          <p:nvPr/>
        </p:nvPicPr>
        <p:blipFill>
          <a:blip r:embed="rId3"/>
          <a:stretch>
            <a:fillRect/>
          </a:stretch>
        </p:blipFill>
        <p:spPr>
          <a:xfrm>
            <a:off x="10607698" y="98670"/>
            <a:ext cx="1237595" cy="1207113"/>
          </a:xfrm>
          <a:prstGeom prst="rect">
            <a:avLst/>
          </a:prstGeom>
        </p:spPr>
      </p:pic>
    </p:spTree>
    <p:extLst>
      <p:ext uri="{BB962C8B-B14F-4D97-AF65-F5344CB8AC3E}">
        <p14:creationId xmlns:p14="http://schemas.microsoft.com/office/powerpoint/2010/main" val="330711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26" name="Rectangle 2"/>
          <p:cNvSpPr>
            <a:spLocks noGrp="1" noRot="1" noChangeArrowheads="1"/>
          </p:cNvSpPr>
          <p:nvPr>
            <p:ph type="title"/>
          </p:nvPr>
        </p:nvSpPr>
        <p:spPr>
          <a:xfrm>
            <a:off x="947253" y="0"/>
            <a:ext cx="9544535" cy="1219200"/>
          </a:xfrm>
        </p:spPr>
        <p:txBody>
          <a:bodyPr/>
          <a:lstStyle/>
          <a:p>
            <a:r>
              <a:rPr lang="en-US" sz="4000" dirty="0"/>
              <a:t>Red Flags for Possible IR: History and Physical</a:t>
            </a:r>
          </a:p>
        </p:txBody>
      </p:sp>
      <p:sp>
        <p:nvSpPr>
          <p:cNvPr id="1383427" name="Rectangle 3"/>
          <p:cNvSpPr>
            <a:spLocks noGrp="1" noRot="1" noChangeArrowheads="1"/>
          </p:cNvSpPr>
          <p:nvPr>
            <p:ph sz="half" idx="1"/>
          </p:nvPr>
        </p:nvSpPr>
        <p:spPr>
          <a:xfrm>
            <a:off x="1431924" y="1305894"/>
            <a:ext cx="4194175" cy="4953000"/>
          </a:xfrm>
        </p:spPr>
        <p:txBody>
          <a:bodyPr>
            <a:normAutofit lnSpcReduction="10000"/>
          </a:bodyPr>
          <a:lstStyle/>
          <a:p>
            <a:pPr lvl="0">
              <a:spcBef>
                <a:spcPct val="10000"/>
              </a:spcBef>
              <a:buClr>
                <a:srgbClr val="FFCC00"/>
              </a:buClr>
              <a:buNone/>
            </a:pPr>
            <a:r>
              <a:rPr lang="en-US" dirty="0" err="1"/>
              <a:t>Acanthosis</a:t>
            </a:r>
            <a:r>
              <a:rPr lang="en-US" dirty="0"/>
              <a:t> </a:t>
            </a:r>
            <a:r>
              <a:rPr lang="en-US" dirty="0" err="1"/>
              <a:t>Nigricans</a:t>
            </a:r>
            <a:endParaRPr lang="en-US" dirty="0"/>
          </a:p>
          <a:p>
            <a:pPr lvl="0">
              <a:spcBef>
                <a:spcPct val="10000"/>
              </a:spcBef>
              <a:buClr>
                <a:srgbClr val="FFCC00"/>
              </a:buClr>
              <a:buNone/>
            </a:pPr>
            <a:r>
              <a:rPr lang="en-US" dirty="0"/>
              <a:t>Central adiposity</a:t>
            </a:r>
          </a:p>
          <a:p>
            <a:pPr lvl="0">
              <a:spcBef>
                <a:spcPct val="10000"/>
              </a:spcBef>
              <a:buClr>
                <a:srgbClr val="FFCC00"/>
              </a:buClr>
              <a:buNone/>
            </a:pPr>
            <a:r>
              <a:rPr lang="en-US" dirty="0"/>
              <a:t>Erectile dysfunction</a:t>
            </a:r>
          </a:p>
          <a:p>
            <a:pPr lvl="0">
              <a:spcBef>
                <a:spcPct val="10000"/>
              </a:spcBef>
              <a:buClr>
                <a:srgbClr val="FFCC00"/>
              </a:buClr>
              <a:buNone/>
            </a:pPr>
            <a:r>
              <a:rPr lang="en-US" dirty="0"/>
              <a:t>Ethnicity</a:t>
            </a:r>
          </a:p>
          <a:p>
            <a:pPr lvl="0">
              <a:spcBef>
                <a:spcPct val="10000"/>
              </a:spcBef>
              <a:buClr>
                <a:srgbClr val="FFCC00"/>
              </a:buClr>
              <a:buNone/>
            </a:pPr>
            <a:r>
              <a:rPr lang="en-US" dirty="0"/>
              <a:t>Family history for: DM or premature CV death</a:t>
            </a:r>
          </a:p>
          <a:p>
            <a:pPr lvl="0">
              <a:spcBef>
                <a:spcPct val="10000"/>
              </a:spcBef>
              <a:buClr>
                <a:srgbClr val="FFCC00"/>
              </a:buClr>
              <a:buNone/>
            </a:pPr>
            <a:r>
              <a:rPr lang="en-US" dirty="0"/>
              <a:t>Gestational diabetes</a:t>
            </a:r>
          </a:p>
          <a:p>
            <a:pPr lvl="0">
              <a:spcBef>
                <a:spcPct val="10000"/>
              </a:spcBef>
              <a:buClr>
                <a:srgbClr val="FFCC00"/>
              </a:buClr>
              <a:buNone/>
            </a:pPr>
            <a:r>
              <a:rPr lang="en-US" dirty="0"/>
              <a:t>Gout</a:t>
            </a:r>
          </a:p>
          <a:p>
            <a:pPr>
              <a:spcBef>
                <a:spcPct val="10000"/>
              </a:spcBef>
              <a:buFont typeface="Wingdings" pitchFamily="2" charset="2"/>
              <a:buNone/>
            </a:pPr>
            <a:r>
              <a:rPr lang="en-US" dirty="0"/>
              <a:t>History of CVD</a:t>
            </a:r>
          </a:p>
          <a:p>
            <a:pPr lvl="0">
              <a:spcBef>
                <a:spcPct val="10000"/>
              </a:spcBef>
              <a:buClr>
                <a:srgbClr val="FFCC00"/>
              </a:buClr>
              <a:buNone/>
            </a:pPr>
            <a:r>
              <a:rPr lang="en-US" dirty="0"/>
              <a:t>HR &gt;73 </a:t>
            </a:r>
          </a:p>
          <a:p>
            <a:pPr lvl="0">
              <a:spcBef>
                <a:spcPct val="10000"/>
              </a:spcBef>
              <a:buClr>
                <a:srgbClr val="FFCC00"/>
              </a:buClr>
              <a:buNone/>
            </a:pPr>
            <a:r>
              <a:rPr lang="en-US" dirty="0"/>
              <a:t>BP &gt; 110/70</a:t>
            </a:r>
          </a:p>
          <a:p>
            <a:pPr lvl="0">
              <a:spcBef>
                <a:spcPct val="10000"/>
              </a:spcBef>
              <a:buClr>
                <a:srgbClr val="FFCC00"/>
              </a:buClr>
              <a:buNone/>
            </a:pPr>
            <a:endParaRPr lang="en-US" dirty="0"/>
          </a:p>
          <a:p>
            <a:pPr>
              <a:spcBef>
                <a:spcPct val="10000"/>
              </a:spcBef>
              <a:buFont typeface="Wingdings" pitchFamily="2" charset="2"/>
              <a:buNone/>
            </a:pPr>
            <a:endParaRPr lang="en-US" dirty="0"/>
          </a:p>
          <a:p>
            <a:pPr>
              <a:spcBef>
                <a:spcPct val="10000"/>
              </a:spcBef>
              <a:buFont typeface="Wingdings" pitchFamily="2" charset="2"/>
              <a:buNone/>
            </a:pPr>
            <a:endParaRPr lang="en-US" dirty="0"/>
          </a:p>
          <a:p>
            <a:pPr>
              <a:spcBef>
                <a:spcPct val="10000"/>
              </a:spcBef>
              <a:buFont typeface="Wingdings" pitchFamily="2" charset="2"/>
              <a:buNone/>
            </a:pPr>
            <a:endParaRPr lang="en-US" dirty="0"/>
          </a:p>
        </p:txBody>
      </p:sp>
      <p:sp>
        <p:nvSpPr>
          <p:cNvPr id="1383428" name="Rectangle 4"/>
          <p:cNvSpPr>
            <a:spLocks noGrp="1" noRot="1" noChangeArrowheads="1"/>
          </p:cNvSpPr>
          <p:nvPr>
            <p:ph sz="half" idx="2"/>
          </p:nvPr>
        </p:nvSpPr>
        <p:spPr>
          <a:xfrm>
            <a:off x="6172211" y="1371600"/>
            <a:ext cx="4194175" cy="4114800"/>
          </a:xfrm>
        </p:spPr>
        <p:txBody>
          <a:bodyPr>
            <a:normAutofit lnSpcReduction="10000"/>
          </a:bodyPr>
          <a:lstStyle/>
          <a:p>
            <a:pPr lvl="0">
              <a:spcBef>
                <a:spcPct val="10000"/>
              </a:spcBef>
              <a:buClr>
                <a:srgbClr val="FFCC00"/>
              </a:buClr>
              <a:buNone/>
            </a:pPr>
            <a:r>
              <a:rPr lang="en-US" dirty="0">
                <a:solidFill>
                  <a:srgbClr val="FFFFFF"/>
                </a:solidFill>
              </a:rPr>
              <a:t>Idiopathic peripheral neuropathy</a:t>
            </a:r>
            <a:endParaRPr lang="en-US" dirty="0">
              <a:solidFill>
                <a:srgbClr val="FFFF00"/>
              </a:solidFill>
            </a:endParaRPr>
          </a:p>
          <a:p>
            <a:pPr lvl="0">
              <a:spcBef>
                <a:spcPct val="10000"/>
              </a:spcBef>
              <a:buClr>
                <a:srgbClr val="FFCC00"/>
              </a:buClr>
              <a:buNone/>
            </a:pPr>
            <a:r>
              <a:rPr lang="en-US" dirty="0">
                <a:solidFill>
                  <a:srgbClr val="FFFFFF"/>
                </a:solidFill>
              </a:rPr>
              <a:t>Inactive lifestyle</a:t>
            </a:r>
          </a:p>
          <a:p>
            <a:pPr>
              <a:spcBef>
                <a:spcPct val="10000"/>
              </a:spcBef>
              <a:buFont typeface="Wingdings" pitchFamily="2" charset="2"/>
              <a:buNone/>
            </a:pPr>
            <a:r>
              <a:rPr lang="en-US" dirty="0"/>
              <a:t>Low weight at birth with rapid BMI increase btw 2 and 11 </a:t>
            </a:r>
            <a:r>
              <a:rPr lang="en-US" dirty="0" err="1"/>
              <a:t>yo</a:t>
            </a:r>
            <a:r>
              <a:rPr lang="en-US" dirty="0"/>
              <a:t> </a:t>
            </a:r>
          </a:p>
          <a:p>
            <a:pPr>
              <a:spcBef>
                <a:spcPct val="10000"/>
              </a:spcBef>
              <a:buFont typeface="Wingdings" pitchFamily="2" charset="2"/>
              <a:buNone/>
            </a:pPr>
            <a:r>
              <a:rPr lang="en-US" dirty="0"/>
              <a:t>Obesity</a:t>
            </a:r>
            <a:r>
              <a:rPr lang="en-US" dirty="0">
                <a:solidFill>
                  <a:srgbClr val="FFFFFF"/>
                </a:solidFill>
              </a:rPr>
              <a:t>- or brother of</a:t>
            </a:r>
          </a:p>
          <a:p>
            <a:pPr lvl="0">
              <a:spcBef>
                <a:spcPct val="10000"/>
              </a:spcBef>
              <a:buClr>
                <a:srgbClr val="FFCC00"/>
              </a:buClr>
              <a:buNone/>
            </a:pPr>
            <a:r>
              <a:rPr lang="en-US" dirty="0"/>
              <a:t>Periodontal disease</a:t>
            </a:r>
          </a:p>
          <a:p>
            <a:pPr lvl="0">
              <a:spcBef>
                <a:spcPct val="10000"/>
              </a:spcBef>
              <a:buClr>
                <a:srgbClr val="FFCC00"/>
              </a:buClr>
              <a:buNone/>
            </a:pPr>
            <a:r>
              <a:rPr lang="en-US" dirty="0"/>
              <a:t>Pre-</a:t>
            </a:r>
            <a:r>
              <a:rPr lang="en-US" dirty="0" err="1"/>
              <a:t>eclampsia</a:t>
            </a:r>
            <a:endParaRPr lang="en-US" dirty="0"/>
          </a:p>
          <a:p>
            <a:pPr lvl="0">
              <a:spcBef>
                <a:spcPct val="10000"/>
              </a:spcBef>
              <a:buClr>
                <a:srgbClr val="FFCC00"/>
              </a:buClr>
              <a:buNone/>
            </a:pPr>
            <a:r>
              <a:rPr lang="en-US" dirty="0"/>
              <a:t>Sleep deficiency</a:t>
            </a:r>
            <a:endParaRPr lang="en-US" dirty="0">
              <a:solidFill>
                <a:srgbClr val="FFFFFF"/>
              </a:solidFill>
            </a:endParaRPr>
          </a:p>
          <a:p>
            <a:pPr marL="0" indent="0">
              <a:spcBef>
                <a:spcPct val="10000"/>
              </a:spcBef>
              <a:buNone/>
            </a:pPr>
            <a:endParaRPr lang="en-US" dirty="0"/>
          </a:p>
        </p:txBody>
      </p:sp>
      <p:pic>
        <p:nvPicPr>
          <p:cNvPr id="7" name="Picture 2">
            <a:extLst>
              <a:ext uri="{FF2B5EF4-FFF2-40B4-BE49-F238E27FC236}">
                <a16:creationId xmlns:a16="http://schemas.microsoft.com/office/drawing/2014/main" id="{B1CD2DB6-075A-49AC-B9A6-09C0592425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2926" y="4191000"/>
            <a:ext cx="1283355"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7ACB9C53-C11C-4118-835A-DE2EA102A3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990600"/>
            <a:ext cx="13716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217351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286ED-77CF-4B16-A903-78997DA51C00}"/>
              </a:ext>
            </a:extLst>
          </p:cNvPr>
          <p:cNvSpPr>
            <a:spLocks noGrp="1"/>
          </p:cNvSpPr>
          <p:nvPr>
            <p:ph type="title"/>
          </p:nvPr>
        </p:nvSpPr>
        <p:spPr>
          <a:xfrm>
            <a:off x="838200" y="365125"/>
            <a:ext cx="10515600" cy="574675"/>
          </a:xfrm>
        </p:spPr>
        <p:txBody>
          <a:bodyPr>
            <a:normAutofit fontScale="90000"/>
          </a:bodyPr>
          <a:lstStyle/>
          <a:p>
            <a:r>
              <a:rPr lang="en-US" dirty="0"/>
              <a:t>Acanthosis Nigricans – Skin manifestations of Insulin Resistance and T2DM</a:t>
            </a:r>
          </a:p>
        </p:txBody>
      </p:sp>
      <p:sp>
        <p:nvSpPr>
          <p:cNvPr id="3" name="Content Placeholder 2">
            <a:extLst>
              <a:ext uri="{FF2B5EF4-FFF2-40B4-BE49-F238E27FC236}">
                <a16:creationId xmlns:a16="http://schemas.microsoft.com/office/drawing/2014/main" id="{153E120B-6210-45DC-A312-8ED4EB369D38}"/>
              </a:ext>
            </a:extLst>
          </p:cNvPr>
          <p:cNvSpPr>
            <a:spLocks noGrp="1"/>
          </p:cNvSpPr>
          <p:nvPr>
            <p:ph idx="1"/>
          </p:nvPr>
        </p:nvSpPr>
        <p:spPr>
          <a:xfrm>
            <a:off x="838200" y="1315720"/>
            <a:ext cx="10515600" cy="4470399"/>
          </a:xfrm>
        </p:spPr>
        <p:txBody>
          <a:bodyPr>
            <a:normAutofit/>
          </a:bodyPr>
          <a:lstStyle/>
          <a:p>
            <a:endParaRPr lang="en-US" sz="2400" dirty="0"/>
          </a:p>
          <a:p>
            <a:r>
              <a:rPr lang="en-US" sz="2400" dirty="0"/>
              <a:t>47-year-old Romanian man with severe hyperglycemia (HbA1c at 10.1%), leading to the diagnosis of type 2 diabetes in a context of android obesity with a BMI of 49.5 kg/m², hepatic steatosis and hypertriglyceridemia. </a:t>
            </a:r>
          </a:p>
          <a:p>
            <a:endParaRPr lang="en-US" sz="2400" dirty="0"/>
          </a:p>
          <a:p>
            <a:r>
              <a:rPr lang="en-US" sz="2400" dirty="0"/>
              <a:t>The patient also presented multiple acrochordons on the eyelids, neck, axillae, and groin. </a:t>
            </a:r>
          </a:p>
        </p:txBody>
      </p:sp>
      <p:sp>
        <p:nvSpPr>
          <p:cNvPr id="4" name="Rectangle 3">
            <a:extLst>
              <a:ext uri="{FF2B5EF4-FFF2-40B4-BE49-F238E27FC236}">
                <a16:creationId xmlns:a16="http://schemas.microsoft.com/office/drawing/2014/main" id="{B4E569B2-F0BC-4825-8FF8-7848DA5F8C8B}"/>
              </a:ext>
            </a:extLst>
          </p:cNvPr>
          <p:cNvSpPr/>
          <p:nvPr/>
        </p:nvSpPr>
        <p:spPr>
          <a:xfrm>
            <a:off x="653815" y="5846544"/>
            <a:ext cx="10632975" cy="646331"/>
          </a:xfrm>
          <a:prstGeom prst="rect">
            <a:avLst/>
          </a:prstGeom>
        </p:spPr>
        <p:txBody>
          <a:bodyPr wrap="none">
            <a:spAutoFit/>
          </a:bodyPr>
          <a:lstStyle/>
          <a:p>
            <a:r>
              <a:rPr lang="en-US" dirty="0">
                <a:solidFill>
                  <a:schemeClr val="accent3"/>
                </a:solidFill>
                <a:latin typeface="FrutigerLTPro-LightCn"/>
              </a:rPr>
              <a:t>Marchand, L, </a:t>
            </a:r>
            <a:r>
              <a:rPr lang="en-US" dirty="0" err="1">
                <a:solidFill>
                  <a:schemeClr val="accent3"/>
                </a:solidFill>
                <a:latin typeface="FrutigerLTPro-LightCn"/>
              </a:rPr>
              <a:t>Gaimard</a:t>
            </a:r>
            <a:r>
              <a:rPr lang="en-US" dirty="0">
                <a:solidFill>
                  <a:schemeClr val="accent3"/>
                </a:solidFill>
                <a:latin typeface="FrutigerLTPro-LightCn"/>
              </a:rPr>
              <a:t>, M., </a:t>
            </a:r>
            <a:r>
              <a:rPr lang="en-US" dirty="0" err="1">
                <a:solidFill>
                  <a:schemeClr val="accent3"/>
                </a:solidFill>
                <a:latin typeface="FrutigerLTPro-LightCn"/>
              </a:rPr>
              <a:t>Luyton</a:t>
            </a:r>
            <a:r>
              <a:rPr lang="en-US" dirty="0">
                <a:solidFill>
                  <a:schemeClr val="accent3"/>
                </a:solidFill>
                <a:latin typeface="FrutigerLTPro-LightCn"/>
              </a:rPr>
              <a:t>, C. (2019). </a:t>
            </a:r>
            <a:r>
              <a:rPr lang="en-US" dirty="0">
                <a:solidFill>
                  <a:schemeClr val="accent3"/>
                </a:solidFill>
              </a:rPr>
              <a:t>All about skin manifestations of insulin resistance and type 2 </a:t>
            </a:r>
          </a:p>
          <a:p>
            <a:r>
              <a:rPr lang="en-US" dirty="0">
                <a:solidFill>
                  <a:schemeClr val="accent3"/>
                </a:solidFill>
              </a:rPr>
              <a:t>diabetes: acanthosis nigricans and acrochordons. Postgraduate Medical Journal10.1136.</a:t>
            </a:r>
          </a:p>
        </p:txBody>
      </p:sp>
      <p:pic>
        <p:nvPicPr>
          <p:cNvPr id="5" name="Picture 4">
            <a:extLst>
              <a:ext uri="{FF2B5EF4-FFF2-40B4-BE49-F238E27FC236}">
                <a16:creationId xmlns:a16="http://schemas.microsoft.com/office/drawing/2014/main" id="{E269F634-3AAB-4F77-A4A3-369E84831096}"/>
              </a:ext>
            </a:extLst>
          </p:cNvPr>
          <p:cNvPicPr>
            <a:picLocks noChangeAspect="1"/>
          </p:cNvPicPr>
          <p:nvPr/>
        </p:nvPicPr>
        <p:blipFill>
          <a:blip r:embed="rId2"/>
          <a:stretch>
            <a:fillRect/>
          </a:stretch>
        </p:blipFill>
        <p:spPr>
          <a:xfrm>
            <a:off x="3723640" y="3749040"/>
            <a:ext cx="4667567" cy="2143760"/>
          </a:xfrm>
          <a:prstGeom prst="rect">
            <a:avLst/>
          </a:prstGeom>
        </p:spPr>
      </p:pic>
    </p:spTree>
    <p:extLst>
      <p:ext uri="{BB962C8B-B14F-4D97-AF65-F5344CB8AC3E}">
        <p14:creationId xmlns:p14="http://schemas.microsoft.com/office/powerpoint/2010/main" val="3979175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286ED-77CF-4B16-A903-78997DA51C00}"/>
              </a:ext>
            </a:extLst>
          </p:cNvPr>
          <p:cNvSpPr>
            <a:spLocks noGrp="1"/>
          </p:cNvSpPr>
          <p:nvPr>
            <p:ph type="title"/>
          </p:nvPr>
        </p:nvSpPr>
        <p:spPr>
          <a:xfrm>
            <a:off x="838200" y="365125"/>
            <a:ext cx="10515600" cy="574675"/>
          </a:xfrm>
        </p:spPr>
        <p:txBody>
          <a:bodyPr>
            <a:normAutofit fontScale="90000"/>
          </a:bodyPr>
          <a:lstStyle/>
          <a:p>
            <a:r>
              <a:rPr lang="en-US" dirty="0"/>
              <a:t>Acanthosis Nigricans – Skin manifestations of Insulin Resistance and T2DM</a:t>
            </a:r>
          </a:p>
        </p:txBody>
      </p:sp>
      <p:sp>
        <p:nvSpPr>
          <p:cNvPr id="3" name="Content Placeholder 2">
            <a:extLst>
              <a:ext uri="{FF2B5EF4-FFF2-40B4-BE49-F238E27FC236}">
                <a16:creationId xmlns:a16="http://schemas.microsoft.com/office/drawing/2014/main" id="{153E120B-6210-45DC-A312-8ED4EB369D38}"/>
              </a:ext>
            </a:extLst>
          </p:cNvPr>
          <p:cNvSpPr>
            <a:spLocks noGrp="1"/>
          </p:cNvSpPr>
          <p:nvPr>
            <p:ph idx="1"/>
          </p:nvPr>
        </p:nvSpPr>
        <p:spPr>
          <a:xfrm>
            <a:off x="838200" y="1315720"/>
            <a:ext cx="6228080" cy="4470399"/>
          </a:xfrm>
        </p:spPr>
        <p:txBody>
          <a:bodyPr>
            <a:normAutofit/>
          </a:bodyPr>
          <a:lstStyle/>
          <a:p>
            <a:r>
              <a:rPr lang="en-US" sz="2000" b="1" u="sng" dirty="0"/>
              <a:t>Acanthosis nigricans (B)</a:t>
            </a:r>
            <a:r>
              <a:rPr lang="en-US" sz="2000" dirty="0"/>
              <a:t>(hyperpigmented velvety thickening of skin folds) is the most familiar cutaneous manifestation associated with insulin resistance, while acrochordon is less known. </a:t>
            </a:r>
          </a:p>
          <a:p>
            <a:endParaRPr lang="en-US" sz="800" dirty="0"/>
          </a:p>
          <a:p>
            <a:r>
              <a:rPr lang="en-US" sz="2000" b="1" u="sng" dirty="0"/>
              <a:t>Acrochordon (A)</a:t>
            </a:r>
            <a:r>
              <a:rPr lang="en-US" sz="2000" dirty="0"/>
              <a:t> also called fibroepithelial polyp, molluscum pendulum or skin tag, is a pedunculated outgrowth of normal skin on a narrow stalk. Most often found on the neck and axilla, are also associated with hyperinsulinemia.</a:t>
            </a:r>
          </a:p>
          <a:p>
            <a:endParaRPr lang="en-US" sz="800" dirty="0"/>
          </a:p>
          <a:p>
            <a:r>
              <a:rPr lang="en-US" sz="2000" dirty="0"/>
              <a:t>Clinicians should be aware of these cutaneous lesions, as their recognition can lead to diagnose metabolic diseases at an early stage. </a:t>
            </a:r>
          </a:p>
        </p:txBody>
      </p:sp>
      <p:sp>
        <p:nvSpPr>
          <p:cNvPr id="4" name="Rectangle 3">
            <a:extLst>
              <a:ext uri="{FF2B5EF4-FFF2-40B4-BE49-F238E27FC236}">
                <a16:creationId xmlns:a16="http://schemas.microsoft.com/office/drawing/2014/main" id="{B4E569B2-F0BC-4825-8FF8-7848DA5F8C8B}"/>
              </a:ext>
            </a:extLst>
          </p:cNvPr>
          <p:cNvSpPr/>
          <p:nvPr/>
        </p:nvSpPr>
        <p:spPr>
          <a:xfrm>
            <a:off x="653815" y="5846544"/>
            <a:ext cx="10632975" cy="646331"/>
          </a:xfrm>
          <a:prstGeom prst="rect">
            <a:avLst/>
          </a:prstGeom>
        </p:spPr>
        <p:txBody>
          <a:bodyPr wrap="none">
            <a:spAutoFit/>
          </a:bodyPr>
          <a:lstStyle/>
          <a:p>
            <a:r>
              <a:rPr lang="en-US" dirty="0">
                <a:solidFill>
                  <a:schemeClr val="accent3"/>
                </a:solidFill>
                <a:latin typeface="FrutigerLTPro-LightCn"/>
              </a:rPr>
              <a:t>Marchand, L, </a:t>
            </a:r>
            <a:r>
              <a:rPr lang="en-US" dirty="0" err="1">
                <a:solidFill>
                  <a:schemeClr val="accent3"/>
                </a:solidFill>
                <a:latin typeface="FrutigerLTPro-LightCn"/>
              </a:rPr>
              <a:t>Gaimard</a:t>
            </a:r>
            <a:r>
              <a:rPr lang="en-US" dirty="0">
                <a:solidFill>
                  <a:schemeClr val="accent3"/>
                </a:solidFill>
                <a:latin typeface="FrutigerLTPro-LightCn"/>
              </a:rPr>
              <a:t>, M., </a:t>
            </a:r>
            <a:r>
              <a:rPr lang="en-US" dirty="0" err="1">
                <a:solidFill>
                  <a:schemeClr val="accent3"/>
                </a:solidFill>
                <a:latin typeface="FrutigerLTPro-LightCn"/>
              </a:rPr>
              <a:t>Luyton</a:t>
            </a:r>
            <a:r>
              <a:rPr lang="en-US" dirty="0">
                <a:solidFill>
                  <a:schemeClr val="accent3"/>
                </a:solidFill>
                <a:latin typeface="FrutigerLTPro-LightCn"/>
              </a:rPr>
              <a:t>, C. (2019). </a:t>
            </a:r>
            <a:r>
              <a:rPr lang="en-US" dirty="0">
                <a:solidFill>
                  <a:schemeClr val="accent3"/>
                </a:solidFill>
              </a:rPr>
              <a:t>All about skin manifestations of insulin resistance and type 2 </a:t>
            </a:r>
          </a:p>
          <a:p>
            <a:r>
              <a:rPr lang="en-US" dirty="0">
                <a:solidFill>
                  <a:schemeClr val="accent3"/>
                </a:solidFill>
              </a:rPr>
              <a:t>diabetes: acanthosis nigricans and acrochordons. Postgraduate Medical Journal10.1136.</a:t>
            </a:r>
          </a:p>
        </p:txBody>
      </p:sp>
      <p:pic>
        <p:nvPicPr>
          <p:cNvPr id="5" name="Picture 4">
            <a:extLst>
              <a:ext uri="{FF2B5EF4-FFF2-40B4-BE49-F238E27FC236}">
                <a16:creationId xmlns:a16="http://schemas.microsoft.com/office/drawing/2014/main" id="{FA795EC4-557E-4E41-AC14-A3BF2D9345C6}"/>
              </a:ext>
            </a:extLst>
          </p:cNvPr>
          <p:cNvPicPr>
            <a:picLocks noChangeAspect="1"/>
          </p:cNvPicPr>
          <p:nvPr/>
        </p:nvPicPr>
        <p:blipFill>
          <a:blip r:embed="rId2"/>
          <a:stretch>
            <a:fillRect/>
          </a:stretch>
        </p:blipFill>
        <p:spPr>
          <a:xfrm>
            <a:off x="7152640" y="1460499"/>
            <a:ext cx="4648200" cy="4180840"/>
          </a:xfrm>
          <a:prstGeom prst="rect">
            <a:avLst/>
          </a:prstGeom>
        </p:spPr>
      </p:pic>
    </p:spTree>
    <p:extLst>
      <p:ext uri="{BB962C8B-B14F-4D97-AF65-F5344CB8AC3E}">
        <p14:creationId xmlns:p14="http://schemas.microsoft.com/office/powerpoint/2010/main" val="1090400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286ED-77CF-4B16-A903-78997DA51C00}"/>
              </a:ext>
            </a:extLst>
          </p:cNvPr>
          <p:cNvSpPr>
            <a:spLocks noGrp="1"/>
          </p:cNvSpPr>
          <p:nvPr>
            <p:ph type="title"/>
          </p:nvPr>
        </p:nvSpPr>
        <p:spPr>
          <a:xfrm>
            <a:off x="838200" y="365125"/>
            <a:ext cx="10515600" cy="574675"/>
          </a:xfrm>
        </p:spPr>
        <p:txBody>
          <a:bodyPr>
            <a:normAutofit fontScale="90000"/>
          </a:bodyPr>
          <a:lstStyle/>
          <a:p>
            <a:r>
              <a:rPr lang="en-US" dirty="0"/>
              <a:t>Acanthosis Nigricans – Skin manifestations of Insulin Resistance and T2DM</a:t>
            </a:r>
          </a:p>
        </p:txBody>
      </p:sp>
      <p:sp>
        <p:nvSpPr>
          <p:cNvPr id="3" name="Content Placeholder 2">
            <a:extLst>
              <a:ext uri="{FF2B5EF4-FFF2-40B4-BE49-F238E27FC236}">
                <a16:creationId xmlns:a16="http://schemas.microsoft.com/office/drawing/2014/main" id="{153E120B-6210-45DC-A312-8ED4EB369D38}"/>
              </a:ext>
            </a:extLst>
          </p:cNvPr>
          <p:cNvSpPr>
            <a:spLocks noGrp="1"/>
          </p:cNvSpPr>
          <p:nvPr>
            <p:ph idx="1"/>
          </p:nvPr>
        </p:nvSpPr>
        <p:spPr>
          <a:xfrm>
            <a:off x="838200" y="1315720"/>
            <a:ext cx="10515600" cy="4470399"/>
          </a:xfrm>
        </p:spPr>
        <p:txBody>
          <a:bodyPr>
            <a:normAutofit/>
          </a:bodyPr>
          <a:lstStyle/>
          <a:p>
            <a:pPr marL="0" indent="0">
              <a:buNone/>
            </a:pPr>
            <a:r>
              <a:rPr lang="en-US" u="sng" dirty="0" err="1"/>
              <a:t>BaleDoneen</a:t>
            </a:r>
            <a:r>
              <a:rPr lang="en-US" u="sng" dirty="0"/>
              <a:t> Take-Away</a:t>
            </a:r>
            <a:r>
              <a:rPr lang="en-US" dirty="0"/>
              <a:t>:</a:t>
            </a:r>
          </a:p>
          <a:p>
            <a:r>
              <a:rPr lang="en-US" sz="2400" dirty="0"/>
              <a:t>Advertise these in your clinic – all visual ‘red flags’ are opportunities to educate patients. </a:t>
            </a:r>
          </a:p>
          <a:p>
            <a:endParaRPr lang="en-US" sz="2400" dirty="0"/>
          </a:p>
          <a:p>
            <a:r>
              <a:rPr lang="en-US" sz="2400" dirty="0"/>
              <a:t>If you see this in the dental arena – refer to a medical side for proper assessment for metabolic disorders – particularly Insulin Resistance and T2DM – before doing dental surgical work – make sure you know their blood sugars.  </a:t>
            </a:r>
          </a:p>
          <a:p>
            <a:endParaRPr lang="en-US" sz="2400" dirty="0"/>
          </a:p>
          <a:p>
            <a:r>
              <a:rPr lang="en-US" sz="2400" dirty="0"/>
              <a:t>These patients NEED an OGTT immediately (if not already diabetic). </a:t>
            </a:r>
          </a:p>
          <a:p>
            <a:pPr marL="0" indent="0">
              <a:buNone/>
            </a:pPr>
            <a:endParaRPr lang="en-US" dirty="0"/>
          </a:p>
        </p:txBody>
      </p:sp>
      <p:sp>
        <p:nvSpPr>
          <p:cNvPr id="4" name="Rectangle 3">
            <a:extLst>
              <a:ext uri="{FF2B5EF4-FFF2-40B4-BE49-F238E27FC236}">
                <a16:creationId xmlns:a16="http://schemas.microsoft.com/office/drawing/2014/main" id="{B4E569B2-F0BC-4825-8FF8-7848DA5F8C8B}"/>
              </a:ext>
            </a:extLst>
          </p:cNvPr>
          <p:cNvSpPr/>
          <p:nvPr/>
        </p:nvSpPr>
        <p:spPr>
          <a:xfrm>
            <a:off x="653815" y="5846544"/>
            <a:ext cx="10632975" cy="646331"/>
          </a:xfrm>
          <a:prstGeom prst="rect">
            <a:avLst/>
          </a:prstGeom>
        </p:spPr>
        <p:txBody>
          <a:bodyPr wrap="none">
            <a:spAutoFit/>
          </a:bodyPr>
          <a:lstStyle/>
          <a:p>
            <a:r>
              <a:rPr lang="en-US" dirty="0">
                <a:latin typeface="FrutigerLTPro-LightCn"/>
              </a:rPr>
              <a:t>Marchand, L, </a:t>
            </a:r>
            <a:r>
              <a:rPr lang="en-US" dirty="0" err="1">
                <a:latin typeface="FrutigerLTPro-LightCn"/>
              </a:rPr>
              <a:t>Gaimard</a:t>
            </a:r>
            <a:r>
              <a:rPr lang="en-US" dirty="0">
                <a:latin typeface="FrutigerLTPro-LightCn"/>
              </a:rPr>
              <a:t>, M., </a:t>
            </a:r>
            <a:r>
              <a:rPr lang="en-US" dirty="0" err="1">
                <a:latin typeface="FrutigerLTPro-LightCn"/>
              </a:rPr>
              <a:t>Luyton</a:t>
            </a:r>
            <a:r>
              <a:rPr lang="en-US" dirty="0">
                <a:latin typeface="FrutigerLTPro-LightCn"/>
              </a:rPr>
              <a:t>, C. (2019). </a:t>
            </a:r>
            <a:r>
              <a:rPr lang="en-US" dirty="0"/>
              <a:t>All about skin manifestations of insulin resistance and type 2 </a:t>
            </a:r>
          </a:p>
          <a:p>
            <a:r>
              <a:rPr lang="en-US" dirty="0"/>
              <a:t>diabetes: acanthosis nigricans and acrochordons. Postgraduate Medical Journal10.1136.</a:t>
            </a:r>
          </a:p>
        </p:txBody>
      </p:sp>
    </p:spTree>
    <p:extLst>
      <p:ext uri="{BB962C8B-B14F-4D97-AF65-F5344CB8AC3E}">
        <p14:creationId xmlns:p14="http://schemas.microsoft.com/office/powerpoint/2010/main" val="3960768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rawing&#10;&#10;Description automatically generated">
            <a:extLst>
              <a:ext uri="{FF2B5EF4-FFF2-40B4-BE49-F238E27FC236}">
                <a16:creationId xmlns:a16="http://schemas.microsoft.com/office/drawing/2014/main" id="{65C03987-A059-4B38-BBE1-64DC2FCC1B6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99123" y="423089"/>
            <a:ext cx="4823871" cy="4188718"/>
          </a:xfrm>
        </p:spPr>
      </p:pic>
      <p:pic>
        <p:nvPicPr>
          <p:cNvPr id="7" name="Content Placeholder 4" descr="A picture containing bottle&#10;&#10;Description automatically generated">
            <a:extLst>
              <a:ext uri="{FF2B5EF4-FFF2-40B4-BE49-F238E27FC236}">
                <a16:creationId xmlns:a16="http://schemas.microsoft.com/office/drawing/2014/main" id="{D0FE5992-3A1C-40C8-8D5D-A3A7836C111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680550" y="2148254"/>
            <a:ext cx="5715000" cy="3333750"/>
          </a:xfrm>
          <a:prstGeom prst="rect">
            <a:avLst/>
          </a:prstGeom>
        </p:spPr>
      </p:pic>
      <p:sp>
        <p:nvSpPr>
          <p:cNvPr id="8" name="Rectangle 7">
            <a:extLst>
              <a:ext uri="{FF2B5EF4-FFF2-40B4-BE49-F238E27FC236}">
                <a16:creationId xmlns:a16="http://schemas.microsoft.com/office/drawing/2014/main" id="{E2AEC17D-BA6C-401C-B932-C5AF2F6E35FD}"/>
              </a:ext>
            </a:extLst>
          </p:cNvPr>
          <p:cNvSpPr/>
          <p:nvPr/>
        </p:nvSpPr>
        <p:spPr>
          <a:xfrm>
            <a:off x="8202223" y="3471435"/>
            <a:ext cx="591348" cy="273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20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9C71252-ACB4-46A4-AC81-E8B1AF8AFFBE}"/>
              </a:ext>
            </a:extLst>
          </p:cNvPr>
          <p:cNvPicPr>
            <a:picLocks noGrp="1" noChangeAspect="1"/>
          </p:cNvPicPr>
          <p:nvPr>
            <p:ph idx="1"/>
          </p:nvPr>
        </p:nvPicPr>
        <p:blipFill>
          <a:blip r:embed="rId2"/>
          <a:stretch>
            <a:fillRect/>
          </a:stretch>
        </p:blipFill>
        <p:spPr>
          <a:xfrm>
            <a:off x="1560504" y="383281"/>
            <a:ext cx="8892128" cy="5793682"/>
          </a:xfrm>
          <a:prstGeom prst="rect">
            <a:avLst/>
          </a:prstGeom>
        </p:spPr>
      </p:pic>
    </p:spTree>
    <p:extLst>
      <p:ext uri="{BB962C8B-B14F-4D97-AF65-F5344CB8AC3E}">
        <p14:creationId xmlns:p14="http://schemas.microsoft.com/office/powerpoint/2010/main" val="745399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9EE2A-97B9-4487-BE7B-9244475B0BA7}"/>
              </a:ext>
            </a:extLst>
          </p:cNvPr>
          <p:cNvSpPr>
            <a:spLocks noGrp="1"/>
          </p:cNvSpPr>
          <p:nvPr>
            <p:ph type="title"/>
          </p:nvPr>
        </p:nvSpPr>
        <p:spPr/>
        <p:txBody>
          <a:bodyPr>
            <a:noAutofit/>
          </a:bodyPr>
          <a:lstStyle/>
          <a:p>
            <a:pPr algn="ctr"/>
            <a:r>
              <a:rPr lang="en-US" sz="3200" dirty="0"/>
              <a:t>I want to welcome those who are new to our monthly scientific update sessions.  </a:t>
            </a:r>
            <a:br>
              <a:rPr lang="en-US" sz="3200" dirty="0"/>
            </a:br>
            <a:r>
              <a:rPr lang="en-US" sz="3200" dirty="0"/>
              <a:t>Remember – you can go back and view at anytime.  </a:t>
            </a:r>
          </a:p>
        </p:txBody>
      </p:sp>
      <p:pic>
        <p:nvPicPr>
          <p:cNvPr id="5" name="Content Placeholder 4" descr="A picture containing sitting, piece, brown, small&#10;&#10;Description automatically generated">
            <a:extLst>
              <a:ext uri="{FF2B5EF4-FFF2-40B4-BE49-F238E27FC236}">
                <a16:creationId xmlns:a16="http://schemas.microsoft.com/office/drawing/2014/main" id="{F8B02CB1-3E32-4C08-ABDA-CBBC2E408E1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50224" y="1874904"/>
            <a:ext cx="6523821" cy="4351338"/>
          </a:xfrm>
        </p:spPr>
      </p:pic>
    </p:spTree>
    <p:extLst>
      <p:ext uri="{BB962C8B-B14F-4D97-AF65-F5344CB8AC3E}">
        <p14:creationId xmlns:p14="http://schemas.microsoft.com/office/powerpoint/2010/main" val="3369297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E14F-F0F9-4BEF-BA1C-8191F4CC3B2C}"/>
              </a:ext>
            </a:extLst>
          </p:cNvPr>
          <p:cNvSpPr>
            <a:spLocks noGrp="1"/>
          </p:cNvSpPr>
          <p:nvPr>
            <p:ph type="title"/>
          </p:nvPr>
        </p:nvSpPr>
        <p:spPr>
          <a:xfrm>
            <a:off x="838200" y="365125"/>
            <a:ext cx="10515600" cy="655955"/>
          </a:xfrm>
        </p:spPr>
        <p:txBody>
          <a:bodyPr>
            <a:normAutofit fontScale="90000"/>
          </a:bodyPr>
          <a:lstStyle/>
          <a:p>
            <a:r>
              <a:rPr lang="en-US" dirty="0"/>
              <a:t>Influenza worsens prognosis with MI</a:t>
            </a:r>
          </a:p>
        </p:txBody>
      </p:sp>
      <p:sp>
        <p:nvSpPr>
          <p:cNvPr id="3" name="Content Placeholder 2">
            <a:extLst>
              <a:ext uri="{FF2B5EF4-FFF2-40B4-BE49-F238E27FC236}">
                <a16:creationId xmlns:a16="http://schemas.microsoft.com/office/drawing/2014/main" id="{EE4FDF3B-9672-4EF7-BCC1-2E316459D585}"/>
              </a:ext>
            </a:extLst>
          </p:cNvPr>
          <p:cNvSpPr>
            <a:spLocks noGrp="1"/>
          </p:cNvSpPr>
          <p:nvPr>
            <p:ph idx="1"/>
          </p:nvPr>
        </p:nvSpPr>
        <p:spPr>
          <a:xfrm>
            <a:off x="888605" y="1492961"/>
            <a:ext cx="10515600" cy="4036695"/>
          </a:xfrm>
        </p:spPr>
        <p:txBody>
          <a:bodyPr>
            <a:normAutofit/>
          </a:bodyPr>
          <a:lstStyle/>
          <a:p>
            <a:r>
              <a:rPr lang="en-US" dirty="0"/>
              <a:t>Patients ≥18 years old with ST-elevation and non-ST-elevation myocardial infarction during January 2013-December 2014 were identified using the National Inpatient Sample. </a:t>
            </a:r>
          </a:p>
          <a:p>
            <a:endParaRPr lang="en-US" dirty="0"/>
          </a:p>
          <a:p>
            <a:r>
              <a:rPr lang="en-US" dirty="0"/>
              <a:t>The clinical outcomes were compared among patients who had no respiratory infection to the ones with influenza and other viral respiratory infections using propensity score-matched analysis. </a:t>
            </a:r>
          </a:p>
        </p:txBody>
      </p:sp>
      <p:sp>
        <p:nvSpPr>
          <p:cNvPr id="4" name="TextBox 3">
            <a:extLst>
              <a:ext uri="{FF2B5EF4-FFF2-40B4-BE49-F238E27FC236}">
                <a16:creationId xmlns:a16="http://schemas.microsoft.com/office/drawing/2014/main" id="{8FD4B497-E940-4DDE-A733-BB014297C4FD}"/>
              </a:ext>
            </a:extLst>
          </p:cNvPr>
          <p:cNvSpPr txBox="1"/>
          <p:nvPr/>
        </p:nvSpPr>
        <p:spPr>
          <a:xfrm>
            <a:off x="787400" y="5571539"/>
            <a:ext cx="10056343" cy="923330"/>
          </a:xfrm>
          <a:prstGeom prst="rect">
            <a:avLst/>
          </a:prstGeom>
          <a:noFill/>
        </p:spPr>
        <p:txBody>
          <a:bodyPr wrap="none" rtlCol="0">
            <a:spAutoFit/>
          </a:bodyPr>
          <a:lstStyle/>
          <a:p>
            <a:r>
              <a:rPr lang="en-US" dirty="0" err="1">
                <a:solidFill>
                  <a:schemeClr val="accent3"/>
                </a:solidFill>
              </a:rPr>
              <a:t>Vejpongsa</a:t>
            </a:r>
            <a:r>
              <a:rPr lang="en-US" dirty="0">
                <a:solidFill>
                  <a:schemeClr val="accent3"/>
                </a:solidFill>
              </a:rPr>
              <a:t>, P., </a:t>
            </a:r>
            <a:r>
              <a:rPr lang="en-US" dirty="0" err="1">
                <a:solidFill>
                  <a:schemeClr val="accent3"/>
                </a:solidFill>
              </a:rPr>
              <a:t>Kitkungvan</a:t>
            </a:r>
            <a:r>
              <a:rPr lang="en-US" dirty="0">
                <a:solidFill>
                  <a:schemeClr val="accent3"/>
                </a:solidFill>
              </a:rPr>
              <a:t>, D., </a:t>
            </a:r>
            <a:r>
              <a:rPr lang="en-US" dirty="0" err="1">
                <a:solidFill>
                  <a:schemeClr val="accent3"/>
                </a:solidFill>
              </a:rPr>
              <a:t>Madjid</a:t>
            </a:r>
            <a:r>
              <a:rPr lang="en-US" dirty="0">
                <a:solidFill>
                  <a:schemeClr val="accent3"/>
                </a:solidFill>
              </a:rPr>
              <a:t>, M., et al. (2019). Outcomes of Acute Myocardial Infarction in</a:t>
            </a:r>
          </a:p>
          <a:p>
            <a:r>
              <a:rPr lang="en-US" dirty="0">
                <a:solidFill>
                  <a:schemeClr val="accent3"/>
                </a:solidFill>
              </a:rPr>
              <a:t>Patients with Influenza and Other Viral Respiratory Infections. The American Journal of Medicine, </a:t>
            </a:r>
          </a:p>
          <a:p>
            <a:r>
              <a:rPr lang="en-US" dirty="0">
                <a:solidFill>
                  <a:schemeClr val="accent3"/>
                </a:solidFill>
              </a:rPr>
              <a:t>Vol 132, No 10, October 2019</a:t>
            </a:r>
          </a:p>
        </p:txBody>
      </p:sp>
      <p:pic>
        <p:nvPicPr>
          <p:cNvPr id="5" name="Content Placeholder 4" descr="A picture containing bottle&#10;&#10;Description automatically generated">
            <a:extLst>
              <a:ext uri="{FF2B5EF4-FFF2-40B4-BE49-F238E27FC236}">
                <a16:creationId xmlns:a16="http://schemas.microsoft.com/office/drawing/2014/main" id="{CF034A5B-DD21-4BE5-823C-D9EAEDDE76B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515996" y="196804"/>
            <a:ext cx="1939783" cy="1131540"/>
          </a:xfrm>
          <a:prstGeom prst="rect">
            <a:avLst/>
          </a:prstGeom>
        </p:spPr>
      </p:pic>
    </p:spTree>
    <p:extLst>
      <p:ext uri="{BB962C8B-B14F-4D97-AF65-F5344CB8AC3E}">
        <p14:creationId xmlns:p14="http://schemas.microsoft.com/office/powerpoint/2010/main" val="485561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E14F-F0F9-4BEF-BA1C-8191F4CC3B2C}"/>
              </a:ext>
            </a:extLst>
          </p:cNvPr>
          <p:cNvSpPr>
            <a:spLocks noGrp="1"/>
          </p:cNvSpPr>
          <p:nvPr>
            <p:ph type="title"/>
          </p:nvPr>
        </p:nvSpPr>
        <p:spPr>
          <a:xfrm>
            <a:off x="838200" y="365125"/>
            <a:ext cx="10515600" cy="655955"/>
          </a:xfrm>
        </p:spPr>
        <p:txBody>
          <a:bodyPr>
            <a:normAutofit fontScale="90000"/>
          </a:bodyPr>
          <a:lstStyle/>
          <a:p>
            <a:r>
              <a:rPr lang="en-US" dirty="0"/>
              <a:t>Influenza worsens prognosis with MI</a:t>
            </a:r>
          </a:p>
        </p:txBody>
      </p:sp>
      <p:sp>
        <p:nvSpPr>
          <p:cNvPr id="3" name="Content Placeholder 2">
            <a:extLst>
              <a:ext uri="{FF2B5EF4-FFF2-40B4-BE49-F238E27FC236}">
                <a16:creationId xmlns:a16="http://schemas.microsoft.com/office/drawing/2014/main" id="{EE4FDF3B-9672-4EF7-BCC1-2E316459D585}"/>
              </a:ext>
            </a:extLst>
          </p:cNvPr>
          <p:cNvSpPr>
            <a:spLocks noGrp="1"/>
          </p:cNvSpPr>
          <p:nvPr>
            <p:ph idx="1"/>
          </p:nvPr>
        </p:nvSpPr>
        <p:spPr>
          <a:xfrm>
            <a:off x="894080" y="1175385"/>
            <a:ext cx="10810240" cy="4036695"/>
          </a:xfrm>
        </p:spPr>
        <p:txBody>
          <a:bodyPr>
            <a:normAutofit fontScale="92500" lnSpcReduction="20000"/>
          </a:bodyPr>
          <a:lstStyle/>
          <a:p>
            <a:pPr marL="0" indent="0">
              <a:buNone/>
            </a:pPr>
            <a:r>
              <a:rPr lang="en-US" u="sng" dirty="0"/>
              <a:t>3 main outcomes – </a:t>
            </a:r>
          </a:p>
          <a:p>
            <a:r>
              <a:rPr lang="en-US" dirty="0"/>
              <a:t>Acute MI patients with concomitant influenza infection had a worse outcome than those with acute MI alone (in-hospital case fatality rate, development of shock, acute respiratory failure, acute kidney injury, and higher rate of blood transfusion after propensity scores).</a:t>
            </a:r>
          </a:p>
          <a:p>
            <a:endParaRPr lang="en-US" sz="900" dirty="0"/>
          </a:p>
          <a:p>
            <a:r>
              <a:rPr lang="en-US" dirty="0"/>
              <a:t>The length of stay was significantly longer in influenza patients with acute MI.</a:t>
            </a:r>
          </a:p>
          <a:p>
            <a:endParaRPr lang="en-US" sz="900" dirty="0"/>
          </a:p>
          <a:p>
            <a:r>
              <a:rPr lang="en-US" dirty="0"/>
              <a:t>Despite presenting with acute MI, &lt;1/4 of patients with concomitant influenza infection underwent coronary angiography, but more than half (51.4%) required revascularization.</a:t>
            </a:r>
          </a:p>
        </p:txBody>
      </p:sp>
      <p:sp>
        <p:nvSpPr>
          <p:cNvPr id="4" name="TextBox 3">
            <a:extLst>
              <a:ext uri="{FF2B5EF4-FFF2-40B4-BE49-F238E27FC236}">
                <a16:creationId xmlns:a16="http://schemas.microsoft.com/office/drawing/2014/main" id="{8FD4B497-E940-4DDE-A733-BB014297C4FD}"/>
              </a:ext>
            </a:extLst>
          </p:cNvPr>
          <p:cNvSpPr txBox="1"/>
          <p:nvPr/>
        </p:nvSpPr>
        <p:spPr>
          <a:xfrm>
            <a:off x="787400" y="5571539"/>
            <a:ext cx="10056343" cy="923330"/>
          </a:xfrm>
          <a:prstGeom prst="rect">
            <a:avLst/>
          </a:prstGeom>
          <a:noFill/>
        </p:spPr>
        <p:txBody>
          <a:bodyPr wrap="none" rtlCol="0">
            <a:spAutoFit/>
          </a:bodyPr>
          <a:lstStyle/>
          <a:p>
            <a:r>
              <a:rPr lang="en-US" dirty="0" err="1">
                <a:solidFill>
                  <a:schemeClr val="accent3"/>
                </a:solidFill>
              </a:rPr>
              <a:t>Vejpongsa</a:t>
            </a:r>
            <a:r>
              <a:rPr lang="en-US" dirty="0">
                <a:solidFill>
                  <a:schemeClr val="accent3"/>
                </a:solidFill>
              </a:rPr>
              <a:t>, P., </a:t>
            </a:r>
            <a:r>
              <a:rPr lang="en-US" dirty="0" err="1">
                <a:solidFill>
                  <a:schemeClr val="accent3"/>
                </a:solidFill>
              </a:rPr>
              <a:t>Kitkungvan</a:t>
            </a:r>
            <a:r>
              <a:rPr lang="en-US" dirty="0">
                <a:solidFill>
                  <a:schemeClr val="accent3"/>
                </a:solidFill>
              </a:rPr>
              <a:t>, D., </a:t>
            </a:r>
            <a:r>
              <a:rPr lang="en-US" dirty="0" err="1">
                <a:solidFill>
                  <a:schemeClr val="accent3"/>
                </a:solidFill>
              </a:rPr>
              <a:t>Madjid</a:t>
            </a:r>
            <a:r>
              <a:rPr lang="en-US" dirty="0">
                <a:solidFill>
                  <a:schemeClr val="accent3"/>
                </a:solidFill>
              </a:rPr>
              <a:t>, M., et al. (2019). Outcomes of Acute Myocardial Infarction in</a:t>
            </a:r>
          </a:p>
          <a:p>
            <a:r>
              <a:rPr lang="en-US" dirty="0">
                <a:solidFill>
                  <a:schemeClr val="accent3"/>
                </a:solidFill>
              </a:rPr>
              <a:t>Patients with Influenza and Other Viral Respiratory Infections. The American Journal of Medicine, </a:t>
            </a:r>
          </a:p>
          <a:p>
            <a:r>
              <a:rPr lang="en-US" dirty="0">
                <a:solidFill>
                  <a:schemeClr val="accent3"/>
                </a:solidFill>
              </a:rPr>
              <a:t>Vol 132, No 10, October 2019</a:t>
            </a:r>
          </a:p>
        </p:txBody>
      </p:sp>
      <p:pic>
        <p:nvPicPr>
          <p:cNvPr id="5" name="Content Placeholder 4" descr="A picture containing bottle&#10;&#10;Description automatically generated">
            <a:extLst>
              <a:ext uri="{FF2B5EF4-FFF2-40B4-BE49-F238E27FC236}">
                <a16:creationId xmlns:a16="http://schemas.microsoft.com/office/drawing/2014/main" id="{15EBB07E-F1B2-482F-9ED5-9FE2D1C1CD9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515996" y="196804"/>
            <a:ext cx="1939783" cy="1131540"/>
          </a:xfrm>
          <a:prstGeom prst="rect">
            <a:avLst/>
          </a:prstGeom>
        </p:spPr>
      </p:pic>
    </p:spTree>
    <p:extLst>
      <p:ext uri="{BB962C8B-B14F-4D97-AF65-F5344CB8AC3E}">
        <p14:creationId xmlns:p14="http://schemas.microsoft.com/office/powerpoint/2010/main" val="35856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E14F-F0F9-4BEF-BA1C-8191F4CC3B2C}"/>
              </a:ext>
            </a:extLst>
          </p:cNvPr>
          <p:cNvSpPr>
            <a:spLocks noGrp="1"/>
          </p:cNvSpPr>
          <p:nvPr>
            <p:ph type="title"/>
          </p:nvPr>
        </p:nvSpPr>
        <p:spPr>
          <a:xfrm>
            <a:off x="838200" y="365125"/>
            <a:ext cx="10515600" cy="655955"/>
          </a:xfrm>
        </p:spPr>
        <p:txBody>
          <a:bodyPr>
            <a:normAutofit fontScale="90000"/>
          </a:bodyPr>
          <a:lstStyle/>
          <a:p>
            <a:r>
              <a:rPr lang="en-US" dirty="0"/>
              <a:t>Influenza worsens prognosis with MI</a:t>
            </a:r>
          </a:p>
        </p:txBody>
      </p:sp>
      <p:sp>
        <p:nvSpPr>
          <p:cNvPr id="3" name="Content Placeholder 2">
            <a:extLst>
              <a:ext uri="{FF2B5EF4-FFF2-40B4-BE49-F238E27FC236}">
                <a16:creationId xmlns:a16="http://schemas.microsoft.com/office/drawing/2014/main" id="{EE4FDF3B-9672-4EF7-BCC1-2E316459D585}"/>
              </a:ext>
            </a:extLst>
          </p:cNvPr>
          <p:cNvSpPr>
            <a:spLocks noGrp="1"/>
          </p:cNvSpPr>
          <p:nvPr>
            <p:ph idx="1"/>
          </p:nvPr>
        </p:nvSpPr>
        <p:spPr>
          <a:xfrm>
            <a:off x="894080" y="1175385"/>
            <a:ext cx="10515600" cy="4036695"/>
          </a:xfrm>
        </p:spPr>
        <p:txBody>
          <a:bodyPr>
            <a:normAutofit fontScale="70000" lnSpcReduction="20000"/>
          </a:bodyPr>
          <a:lstStyle/>
          <a:p>
            <a:r>
              <a:rPr lang="en-US" dirty="0"/>
              <a:t>Laboratory-confirmed influenza-associated hospitalization during the 2017-2018 influenza season was more than double that of the previous year, with the highest rate in adults aged ≥65 years.</a:t>
            </a:r>
          </a:p>
          <a:p>
            <a:endParaRPr lang="en-US" sz="1000" dirty="0"/>
          </a:p>
          <a:p>
            <a:r>
              <a:rPr lang="en-US" dirty="0"/>
              <a:t>Influenza infections result in substantial morbidity and mortality, particularly in elderly patients with multiple comorbidities.</a:t>
            </a:r>
          </a:p>
          <a:p>
            <a:endParaRPr lang="en-US" sz="1000" dirty="0"/>
          </a:p>
          <a:p>
            <a:r>
              <a:rPr lang="en-US" dirty="0"/>
              <a:t>An acute systemic inflammatory process during influenza infection might transiently increase the risk of cardiovascular events, including acute myocardial infarction and stroke.</a:t>
            </a:r>
          </a:p>
          <a:p>
            <a:endParaRPr lang="en-US" sz="1100" dirty="0"/>
          </a:p>
          <a:p>
            <a:r>
              <a:rPr lang="en-US" dirty="0"/>
              <a:t>It has been suggested that influenza virus itself can exert thrombotic effect and inflammatory process on atherosclerotic plaques. </a:t>
            </a:r>
          </a:p>
          <a:p>
            <a:endParaRPr lang="en-US" sz="1300" dirty="0"/>
          </a:p>
          <a:p>
            <a:r>
              <a:rPr lang="en-US" dirty="0"/>
              <a:t>Stress from acute illness might also contribute to ischemia in patients with preexisting cardiovascular disease.</a:t>
            </a:r>
          </a:p>
        </p:txBody>
      </p:sp>
      <p:sp>
        <p:nvSpPr>
          <p:cNvPr id="4" name="TextBox 3">
            <a:extLst>
              <a:ext uri="{FF2B5EF4-FFF2-40B4-BE49-F238E27FC236}">
                <a16:creationId xmlns:a16="http://schemas.microsoft.com/office/drawing/2014/main" id="{8FD4B497-E940-4DDE-A733-BB014297C4FD}"/>
              </a:ext>
            </a:extLst>
          </p:cNvPr>
          <p:cNvSpPr txBox="1"/>
          <p:nvPr/>
        </p:nvSpPr>
        <p:spPr>
          <a:xfrm>
            <a:off x="787400" y="5571539"/>
            <a:ext cx="10056343" cy="923330"/>
          </a:xfrm>
          <a:prstGeom prst="rect">
            <a:avLst/>
          </a:prstGeom>
          <a:noFill/>
        </p:spPr>
        <p:txBody>
          <a:bodyPr wrap="none" rtlCol="0">
            <a:spAutoFit/>
          </a:bodyPr>
          <a:lstStyle/>
          <a:p>
            <a:r>
              <a:rPr lang="en-US" dirty="0" err="1">
                <a:solidFill>
                  <a:schemeClr val="accent3"/>
                </a:solidFill>
              </a:rPr>
              <a:t>Vejpongsa</a:t>
            </a:r>
            <a:r>
              <a:rPr lang="en-US" dirty="0">
                <a:solidFill>
                  <a:schemeClr val="accent3"/>
                </a:solidFill>
              </a:rPr>
              <a:t>, P., </a:t>
            </a:r>
            <a:r>
              <a:rPr lang="en-US" dirty="0" err="1">
                <a:solidFill>
                  <a:schemeClr val="accent3"/>
                </a:solidFill>
              </a:rPr>
              <a:t>Kitkungvan</a:t>
            </a:r>
            <a:r>
              <a:rPr lang="en-US" dirty="0">
                <a:solidFill>
                  <a:schemeClr val="accent3"/>
                </a:solidFill>
              </a:rPr>
              <a:t>, D., </a:t>
            </a:r>
            <a:r>
              <a:rPr lang="en-US" dirty="0" err="1">
                <a:solidFill>
                  <a:schemeClr val="accent3"/>
                </a:solidFill>
              </a:rPr>
              <a:t>Madjid</a:t>
            </a:r>
            <a:r>
              <a:rPr lang="en-US" dirty="0">
                <a:solidFill>
                  <a:schemeClr val="accent3"/>
                </a:solidFill>
              </a:rPr>
              <a:t>, M., et al. (2019). Outcomes of Acute Myocardial Infarction in</a:t>
            </a:r>
          </a:p>
          <a:p>
            <a:r>
              <a:rPr lang="en-US" dirty="0">
                <a:solidFill>
                  <a:schemeClr val="accent3"/>
                </a:solidFill>
              </a:rPr>
              <a:t>Patients with Influenza and Other Viral Respiratory Infections. The American Journal of Medicine, </a:t>
            </a:r>
          </a:p>
          <a:p>
            <a:r>
              <a:rPr lang="en-US" dirty="0">
                <a:solidFill>
                  <a:schemeClr val="accent3"/>
                </a:solidFill>
              </a:rPr>
              <a:t>Vol 132, No 10, October 2019</a:t>
            </a:r>
          </a:p>
        </p:txBody>
      </p:sp>
      <p:pic>
        <p:nvPicPr>
          <p:cNvPr id="5" name="Content Placeholder 4" descr="A picture containing bottle&#10;&#10;Description automatically generated">
            <a:extLst>
              <a:ext uri="{FF2B5EF4-FFF2-40B4-BE49-F238E27FC236}">
                <a16:creationId xmlns:a16="http://schemas.microsoft.com/office/drawing/2014/main" id="{6BE561CF-29DF-4D64-9B86-BF90913B668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343123" y="127332"/>
            <a:ext cx="1769710" cy="1032331"/>
          </a:xfrm>
          <a:prstGeom prst="rect">
            <a:avLst/>
          </a:prstGeom>
        </p:spPr>
      </p:pic>
    </p:spTree>
    <p:extLst>
      <p:ext uri="{BB962C8B-B14F-4D97-AF65-F5344CB8AC3E}">
        <p14:creationId xmlns:p14="http://schemas.microsoft.com/office/powerpoint/2010/main" val="283611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E14F-F0F9-4BEF-BA1C-8191F4CC3B2C}"/>
              </a:ext>
            </a:extLst>
          </p:cNvPr>
          <p:cNvSpPr>
            <a:spLocks noGrp="1"/>
          </p:cNvSpPr>
          <p:nvPr>
            <p:ph type="title"/>
          </p:nvPr>
        </p:nvSpPr>
        <p:spPr>
          <a:xfrm>
            <a:off x="838200" y="365125"/>
            <a:ext cx="10515600" cy="655955"/>
          </a:xfrm>
        </p:spPr>
        <p:txBody>
          <a:bodyPr>
            <a:normAutofit fontScale="90000"/>
          </a:bodyPr>
          <a:lstStyle/>
          <a:p>
            <a:r>
              <a:rPr lang="en-US" dirty="0"/>
              <a:t>Influenza worsens prognosis with MI</a:t>
            </a:r>
          </a:p>
        </p:txBody>
      </p:sp>
      <p:pic>
        <p:nvPicPr>
          <p:cNvPr id="5" name="Content Placeholder 4">
            <a:extLst>
              <a:ext uri="{FF2B5EF4-FFF2-40B4-BE49-F238E27FC236}">
                <a16:creationId xmlns:a16="http://schemas.microsoft.com/office/drawing/2014/main" id="{3FFD905B-E4FF-4C59-BB01-46DB61B8BFBC}"/>
              </a:ext>
            </a:extLst>
          </p:cNvPr>
          <p:cNvPicPr>
            <a:picLocks noGrp="1" noChangeAspect="1"/>
          </p:cNvPicPr>
          <p:nvPr>
            <p:ph idx="1"/>
          </p:nvPr>
        </p:nvPicPr>
        <p:blipFill>
          <a:blip r:embed="rId2"/>
          <a:stretch>
            <a:fillRect/>
          </a:stretch>
        </p:blipFill>
        <p:spPr>
          <a:xfrm>
            <a:off x="893763" y="1298313"/>
            <a:ext cx="10515600" cy="3789886"/>
          </a:xfrm>
          <a:prstGeom prst="rect">
            <a:avLst/>
          </a:prstGeom>
        </p:spPr>
      </p:pic>
      <p:sp>
        <p:nvSpPr>
          <p:cNvPr id="4" name="TextBox 3">
            <a:extLst>
              <a:ext uri="{FF2B5EF4-FFF2-40B4-BE49-F238E27FC236}">
                <a16:creationId xmlns:a16="http://schemas.microsoft.com/office/drawing/2014/main" id="{8FD4B497-E940-4DDE-A733-BB014297C4FD}"/>
              </a:ext>
            </a:extLst>
          </p:cNvPr>
          <p:cNvSpPr txBox="1"/>
          <p:nvPr/>
        </p:nvSpPr>
        <p:spPr>
          <a:xfrm>
            <a:off x="787400" y="5571539"/>
            <a:ext cx="10056343" cy="923330"/>
          </a:xfrm>
          <a:prstGeom prst="rect">
            <a:avLst/>
          </a:prstGeom>
          <a:noFill/>
        </p:spPr>
        <p:txBody>
          <a:bodyPr wrap="none" rtlCol="0">
            <a:spAutoFit/>
          </a:bodyPr>
          <a:lstStyle/>
          <a:p>
            <a:r>
              <a:rPr lang="en-US" dirty="0" err="1">
                <a:solidFill>
                  <a:schemeClr val="accent3"/>
                </a:solidFill>
              </a:rPr>
              <a:t>Vejpongsa</a:t>
            </a:r>
            <a:r>
              <a:rPr lang="en-US" dirty="0">
                <a:solidFill>
                  <a:schemeClr val="accent3"/>
                </a:solidFill>
              </a:rPr>
              <a:t>, P., </a:t>
            </a:r>
            <a:r>
              <a:rPr lang="en-US" dirty="0" err="1">
                <a:solidFill>
                  <a:schemeClr val="accent3"/>
                </a:solidFill>
              </a:rPr>
              <a:t>Kitkungvan</a:t>
            </a:r>
            <a:r>
              <a:rPr lang="en-US" dirty="0">
                <a:solidFill>
                  <a:schemeClr val="accent3"/>
                </a:solidFill>
              </a:rPr>
              <a:t>, D., </a:t>
            </a:r>
            <a:r>
              <a:rPr lang="en-US" dirty="0" err="1">
                <a:solidFill>
                  <a:schemeClr val="accent3"/>
                </a:solidFill>
              </a:rPr>
              <a:t>Madjid</a:t>
            </a:r>
            <a:r>
              <a:rPr lang="en-US" dirty="0">
                <a:solidFill>
                  <a:schemeClr val="accent3"/>
                </a:solidFill>
              </a:rPr>
              <a:t>, M., et al. (2019). Outcomes of Acute Myocardial Infarction in</a:t>
            </a:r>
          </a:p>
          <a:p>
            <a:r>
              <a:rPr lang="en-US" dirty="0">
                <a:solidFill>
                  <a:schemeClr val="accent3"/>
                </a:solidFill>
              </a:rPr>
              <a:t>Patients with Influenza and Other Viral Respiratory Infections. The American Journal of Medicine, </a:t>
            </a:r>
          </a:p>
          <a:p>
            <a:r>
              <a:rPr lang="en-US" dirty="0">
                <a:solidFill>
                  <a:schemeClr val="accent3"/>
                </a:solidFill>
              </a:rPr>
              <a:t>Vol 132, No 10, October 2019</a:t>
            </a:r>
          </a:p>
        </p:txBody>
      </p:sp>
      <p:pic>
        <p:nvPicPr>
          <p:cNvPr id="6" name="Content Placeholder 4" descr="A picture containing bottle&#10;&#10;Description automatically generated">
            <a:extLst>
              <a:ext uri="{FF2B5EF4-FFF2-40B4-BE49-F238E27FC236}">
                <a16:creationId xmlns:a16="http://schemas.microsoft.com/office/drawing/2014/main" id="{1E47F36D-6FEC-4470-BD7B-94BA34D954B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014262" y="166773"/>
            <a:ext cx="1939783" cy="1131540"/>
          </a:xfrm>
          <a:prstGeom prst="rect">
            <a:avLst/>
          </a:prstGeom>
        </p:spPr>
      </p:pic>
    </p:spTree>
    <p:extLst>
      <p:ext uri="{BB962C8B-B14F-4D97-AF65-F5344CB8AC3E}">
        <p14:creationId xmlns:p14="http://schemas.microsoft.com/office/powerpoint/2010/main" val="61670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E14F-F0F9-4BEF-BA1C-8191F4CC3B2C}"/>
              </a:ext>
            </a:extLst>
          </p:cNvPr>
          <p:cNvSpPr>
            <a:spLocks noGrp="1"/>
          </p:cNvSpPr>
          <p:nvPr>
            <p:ph type="title"/>
          </p:nvPr>
        </p:nvSpPr>
        <p:spPr>
          <a:xfrm>
            <a:off x="838200" y="365125"/>
            <a:ext cx="10515600" cy="655955"/>
          </a:xfrm>
        </p:spPr>
        <p:txBody>
          <a:bodyPr>
            <a:normAutofit fontScale="90000"/>
          </a:bodyPr>
          <a:lstStyle/>
          <a:p>
            <a:r>
              <a:rPr lang="en-US" dirty="0"/>
              <a:t>Influenza worsens prognosis with MI</a:t>
            </a:r>
          </a:p>
        </p:txBody>
      </p:sp>
      <p:pic>
        <p:nvPicPr>
          <p:cNvPr id="5" name="Content Placeholder 4">
            <a:extLst>
              <a:ext uri="{FF2B5EF4-FFF2-40B4-BE49-F238E27FC236}">
                <a16:creationId xmlns:a16="http://schemas.microsoft.com/office/drawing/2014/main" id="{011A73E7-8074-43B6-96C5-3E2D455FD246}"/>
              </a:ext>
            </a:extLst>
          </p:cNvPr>
          <p:cNvPicPr>
            <a:picLocks noGrp="1" noChangeAspect="1"/>
          </p:cNvPicPr>
          <p:nvPr>
            <p:ph idx="1"/>
          </p:nvPr>
        </p:nvPicPr>
        <p:blipFill>
          <a:blip r:embed="rId2"/>
          <a:stretch>
            <a:fillRect/>
          </a:stretch>
        </p:blipFill>
        <p:spPr>
          <a:xfrm>
            <a:off x="3518460" y="1174750"/>
            <a:ext cx="5266205" cy="4396789"/>
          </a:xfrm>
          <a:prstGeom prst="rect">
            <a:avLst/>
          </a:prstGeom>
        </p:spPr>
      </p:pic>
      <p:sp>
        <p:nvSpPr>
          <p:cNvPr id="4" name="TextBox 3">
            <a:extLst>
              <a:ext uri="{FF2B5EF4-FFF2-40B4-BE49-F238E27FC236}">
                <a16:creationId xmlns:a16="http://schemas.microsoft.com/office/drawing/2014/main" id="{8FD4B497-E940-4DDE-A733-BB014297C4FD}"/>
              </a:ext>
            </a:extLst>
          </p:cNvPr>
          <p:cNvSpPr txBox="1"/>
          <p:nvPr/>
        </p:nvSpPr>
        <p:spPr>
          <a:xfrm>
            <a:off x="787400" y="5571539"/>
            <a:ext cx="10056343" cy="923330"/>
          </a:xfrm>
          <a:prstGeom prst="rect">
            <a:avLst/>
          </a:prstGeom>
          <a:noFill/>
        </p:spPr>
        <p:txBody>
          <a:bodyPr wrap="none" rtlCol="0">
            <a:spAutoFit/>
          </a:bodyPr>
          <a:lstStyle/>
          <a:p>
            <a:r>
              <a:rPr lang="en-US" dirty="0" err="1">
                <a:solidFill>
                  <a:schemeClr val="accent3"/>
                </a:solidFill>
              </a:rPr>
              <a:t>Vejpongsa</a:t>
            </a:r>
            <a:r>
              <a:rPr lang="en-US" dirty="0">
                <a:solidFill>
                  <a:schemeClr val="accent3"/>
                </a:solidFill>
              </a:rPr>
              <a:t>, P., </a:t>
            </a:r>
            <a:r>
              <a:rPr lang="en-US" dirty="0" err="1">
                <a:solidFill>
                  <a:schemeClr val="accent3"/>
                </a:solidFill>
              </a:rPr>
              <a:t>Kitkungvan</a:t>
            </a:r>
            <a:r>
              <a:rPr lang="en-US" dirty="0">
                <a:solidFill>
                  <a:schemeClr val="accent3"/>
                </a:solidFill>
              </a:rPr>
              <a:t>, D., </a:t>
            </a:r>
            <a:r>
              <a:rPr lang="en-US" dirty="0" err="1">
                <a:solidFill>
                  <a:schemeClr val="accent3"/>
                </a:solidFill>
              </a:rPr>
              <a:t>Madjid</a:t>
            </a:r>
            <a:r>
              <a:rPr lang="en-US" dirty="0">
                <a:solidFill>
                  <a:schemeClr val="accent3"/>
                </a:solidFill>
              </a:rPr>
              <a:t>, M., et al. (2019). Outcomes of Acute Myocardial Infarction in</a:t>
            </a:r>
          </a:p>
          <a:p>
            <a:r>
              <a:rPr lang="en-US" dirty="0">
                <a:solidFill>
                  <a:schemeClr val="accent3"/>
                </a:solidFill>
              </a:rPr>
              <a:t>Patients with Influenza and Other Viral Respiratory Infections. The American Journal of Medicine, </a:t>
            </a:r>
          </a:p>
          <a:p>
            <a:r>
              <a:rPr lang="en-US" dirty="0">
                <a:solidFill>
                  <a:schemeClr val="accent3"/>
                </a:solidFill>
              </a:rPr>
              <a:t>Vol 132, No 10, October 2019</a:t>
            </a:r>
          </a:p>
        </p:txBody>
      </p:sp>
      <p:pic>
        <p:nvPicPr>
          <p:cNvPr id="6" name="Content Placeholder 4" descr="A picture containing bottle&#10;&#10;Description automatically generated">
            <a:extLst>
              <a:ext uri="{FF2B5EF4-FFF2-40B4-BE49-F238E27FC236}">
                <a16:creationId xmlns:a16="http://schemas.microsoft.com/office/drawing/2014/main" id="{D774B1EA-A9FA-44DA-9B9A-B19D43442FB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118295" y="235132"/>
            <a:ext cx="1939783" cy="1131540"/>
          </a:xfrm>
          <a:prstGeom prst="rect">
            <a:avLst/>
          </a:prstGeom>
        </p:spPr>
      </p:pic>
    </p:spTree>
    <p:extLst>
      <p:ext uri="{BB962C8B-B14F-4D97-AF65-F5344CB8AC3E}">
        <p14:creationId xmlns:p14="http://schemas.microsoft.com/office/powerpoint/2010/main" val="3195885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E14F-F0F9-4BEF-BA1C-8191F4CC3B2C}"/>
              </a:ext>
            </a:extLst>
          </p:cNvPr>
          <p:cNvSpPr>
            <a:spLocks noGrp="1"/>
          </p:cNvSpPr>
          <p:nvPr>
            <p:ph type="title"/>
          </p:nvPr>
        </p:nvSpPr>
        <p:spPr>
          <a:xfrm>
            <a:off x="838200" y="365125"/>
            <a:ext cx="10515600" cy="655955"/>
          </a:xfrm>
        </p:spPr>
        <p:txBody>
          <a:bodyPr>
            <a:normAutofit fontScale="90000"/>
          </a:bodyPr>
          <a:lstStyle/>
          <a:p>
            <a:r>
              <a:rPr lang="en-US" dirty="0"/>
              <a:t>Influenza worsens prognosis with MI</a:t>
            </a:r>
          </a:p>
        </p:txBody>
      </p:sp>
      <p:sp>
        <p:nvSpPr>
          <p:cNvPr id="3" name="Content Placeholder 2">
            <a:extLst>
              <a:ext uri="{FF2B5EF4-FFF2-40B4-BE49-F238E27FC236}">
                <a16:creationId xmlns:a16="http://schemas.microsoft.com/office/drawing/2014/main" id="{EE4FDF3B-9672-4EF7-BCC1-2E316459D585}"/>
              </a:ext>
            </a:extLst>
          </p:cNvPr>
          <p:cNvSpPr>
            <a:spLocks noGrp="1"/>
          </p:cNvSpPr>
          <p:nvPr>
            <p:ph idx="1"/>
          </p:nvPr>
        </p:nvSpPr>
        <p:spPr>
          <a:xfrm>
            <a:off x="894080" y="1175385"/>
            <a:ext cx="10515600" cy="4036695"/>
          </a:xfrm>
        </p:spPr>
        <p:txBody>
          <a:bodyPr>
            <a:normAutofit fontScale="77500" lnSpcReduction="20000"/>
          </a:bodyPr>
          <a:lstStyle/>
          <a:p>
            <a:r>
              <a:rPr lang="en-US" dirty="0">
                <a:latin typeface="Arial" panose="020B0604020202020204" pitchFamily="34" charset="0"/>
                <a:cs typeface="Arial" panose="020B0604020202020204" pitchFamily="34" charset="0"/>
              </a:rPr>
              <a:t>Despite being admitted with acute MI, only a fifth of patients with influenza infection underwent cardiac catheterization.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Why? </a:t>
            </a:r>
          </a:p>
          <a:p>
            <a:pPr lvl="1"/>
            <a:r>
              <a:rPr lang="en-US" dirty="0">
                <a:latin typeface="Arial" panose="020B0604020202020204" pitchFamily="34" charset="0"/>
                <a:cs typeface="Arial" panose="020B0604020202020204" pitchFamily="34" charset="0"/>
              </a:rPr>
              <a:t>Often, these patients are regarded as having a type II acute MI, and are not referred for catheterization during the acute phase of an infection. However,  more than half of acute MI patients with concomitant influenza infection required revascularization. </a:t>
            </a:r>
          </a:p>
          <a:p>
            <a:pPr lvl="1"/>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Concerns for contrast nephropathy could potentially be the reason that catheterization was deferred, as researchers found a higher incidence of acute kidney injury in acute MI patients with influenza. </a:t>
            </a:r>
          </a:p>
          <a:p>
            <a:pPr lvl="1"/>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Despite inherent selection bias in the patients who are referred for catheterization, it appears that coronary angiography may be underutilized in acute MI patients with influenza.</a:t>
            </a:r>
          </a:p>
        </p:txBody>
      </p:sp>
      <p:sp>
        <p:nvSpPr>
          <p:cNvPr id="4" name="TextBox 3">
            <a:extLst>
              <a:ext uri="{FF2B5EF4-FFF2-40B4-BE49-F238E27FC236}">
                <a16:creationId xmlns:a16="http://schemas.microsoft.com/office/drawing/2014/main" id="{8FD4B497-E940-4DDE-A733-BB014297C4FD}"/>
              </a:ext>
            </a:extLst>
          </p:cNvPr>
          <p:cNvSpPr txBox="1"/>
          <p:nvPr/>
        </p:nvSpPr>
        <p:spPr>
          <a:xfrm>
            <a:off x="787400" y="5571539"/>
            <a:ext cx="10056343" cy="923330"/>
          </a:xfrm>
          <a:prstGeom prst="rect">
            <a:avLst/>
          </a:prstGeom>
          <a:noFill/>
        </p:spPr>
        <p:txBody>
          <a:bodyPr wrap="none" rtlCol="0">
            <a:spAutoFit/>
          </a:bodyPr>
          <a:lstStyle/>
          <a:p>
            <a:r>
              <a:rPr lang="en-US" dirty="0" err="1">
                <a:solidFill>
                  <a:schemeClr val="accent3"/>
                </a:solidFill>
              </a:rPr>
              <a:t>Vejpongsa</a:t>
            </a:r>
            <a:r>
              <a:rPr lang="en-US" dirty="0">
                <a:solidFill>
                  <a:schemeClr val="accent3"/>
                </a:solidFill>
              </a:rPr>
              <a:t>, P., </a:t>
            </a:r>
            <a:r>
              <a:rPr lang="en-US" dirty="0" err="1">
                <a:solidFill>
                  <a:schemeClr val="accent3"/>
                </a:solidFill>
              </a:rPr>
              <a:t>Kitkungvan</a:t>
            </a:r>
            <a:r>
              <a:rPr lang="en-US" dirty="0">
                <a:solidFill>
                  <a:schemeClr val="accent3"/>
                </a:solidFill>
              </a:rPr>
              <a:t>, D., </a:t>
            </a:r>
            <a:r>
              <a:rPr lang="en-US" dirty="0" err="1">
                <a:solidFill>
                  <a:schemeClr val="accent3"/>
                </a:solidFill>
              </a:rPr>
              <a:t>Madjid</a:t>
            </a:r>
            <a:r>
              <a:rPr lang="en-US" dirty="0">
                <a:solidFill>
                  <a:schemeClr val="accent3"/>
                </a:solidFill>
              </a:rPr>
              <a:t>, M., et al. (2019). Outcomes of Acute Myocardial Infarction in</a:t>
            </a:r>
          </a:p>
          <a:p>
            <a:r>
              <a:rPr lang="en-US" dirty="0">
                <a:solidFill>
                  <a:schemeClr val="accent3"/>
                </a:solidFill>
              </a:rPr>
              <a:t>Patients with Influenza and Other Viral Respiratory Infections. The American Journal of Medicine, </a:t>
            </a:r>
          </a:p>
          <a:p>
            <a:r>
              <a:rPr lang="en-US" dirty="0">
                <a:solidFill>
                  <a:schemeClr val="accent3"/>
                </a:solidFill>
              </a:rPr>
              <a:t>Vol 132, No 10, October 2019</a:t>
            </a:r>
          </a:p>
        </p:txBody>
      </p:sp>
      <p:pic>
        <p:nvPicPr>
          <p:cNvPr id="5" name="Content Placeholder 4" descr="A picture containing bottle&#10;&#10;Description automatically generated">
            <a:extLst>
              <a:ext uri="{FF2B5EF4-FFF2-40B4-BE49-F238E27FC236}">
                <a16:creationId xmlns:a16="http://schemas.microsoft.com/office/drawing/2014/main" id="{73BF52DD-D888-4E01-9C3B-D80D99F2AC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380648" y="87295"/>
            <a:ext cx="1600774" cy="933785"/>
          </a:xfrm>
          <a:prstGeom prst="rect">
            <a:avLst/>
          </a:prstGeom>
        </p:spPr>
      </p:pic>
    </p:spTree>
    <p:extLst>
      <p:ext uri="{BB962C8B-B14F-4D97-AF65-F5344CB8AC3E}">
        <p14:creationId xmlns:p14="http://schemas.microsoft.com/office/powerpoint/2010/main" val="355404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E14F-F0F9-4BEF-BA1C-8191F4CC3B2C}"/>
              </a:ext>
            </a:extLst>
          </p:cNvPr>
          <p:cNvSpPr>
            <a:spLocks noGrp="1"/>
          </p:cNvSpPr>
          <p:nvPr>
            <p:ph type="title"/>
          </p:nvPr>
        </p:nvSpPr>
        <p:spPr>
          <a:xfrm>
            <a:off x="838200" y="365125"/>
            <a:ext cx="10515600" cy="655955"/>
          </a:xfrm>
        </p:spPr>
        <p:txBody>
          <a:bodyPr>
            <a:normAutofit fontScale="90000"/>
          </a:bodyPr>
          <a:lstStyle/>
          <a:p>
            <a:r>
              <a:rPr lang="en-US" dirty="0"/>
              <a:t>Influenza worsens prognosis with MI</a:t>
            </a:r>
          </a:p>
        </p:txBody>
      </p:sp>
      <p:sp>
        <p:nvSpPr>
          <p:cNvPr id="3" name="Content Placeholder 2">
            <a:extLst>
              <a:ext uri="{FF2B5EF4-FFF2-40B4-BE49-F238E27FC236}">
                <a16:creationId xmlns:a16="http://schemas.microsoft.com/office/drawing/2014/main" id="{EE4FDF3B-9672-4EF7-BCC1-2E316459D585}"/>
              </a:ext>
            </a:extLst>
          </p:cNvPr>
          <p:cNvSpPr>
            <a:spLocks noGrp="1"/>
          </p:cNvSpPr>
          <p:nvPr>
            <p:ph idx="1"/>
          </p:nvPr>
        </p:nvSpPr>
        <p:spPr>
          <a:xfrm>
            <a:off x="943359" y="1534844"/>
            <a:ext cx="10515600" cy="4036695"/>
          </a:xfrm>
        </p:spPr>
        <p:txBody>
          <a:bodyPr>
            <a:normAutofit/>
          </a:bodyPr>
          <a:lstStyle/>
          <a:p>
            <a:r>
              <a:rPr lang="en-US" sz="2000" dirty="0"/>
              <a:t>One CV event would be prevented for every 58 patients vaccinated with influenza vaccine. </a:t>
            </a:r>
          </a:p>
          <a:p>
            <a:r>
              <a:rPr lang="en-US" sz="2000" dirty="0"/>
              <a:t>The risk of major CV events was reduced from 4.7% to 2.9% in patients with high CV risk factor burdens after influenza vaccination.</a:t>
            </a:r>
          </a:p>
          <a:p>
            <a:endParaRPr lang="en-US" sz="800" dirty="0"/>
          </a:p>
          <a:p>
            <a:r>
              <a:rPr lang="en-US" sz="2000" dirty="0"/>
              <a:t>Influenza vaccine effectiveness against acute myocardial infarction to be 29% (95%CI), which is equal to or better than other preventive strategies, including statin treatment (36%), antihypertensive therapy (15%-18%), or smoking cessation intervention (26%).</a:t>
            </a:r>
          </a:p>
          <a:p>
            <a:endParaRPr lang="en-US" sz="800" dirty="0"/>
          </a:p>
          <a:p>
            <a:r>
              <a:rPr lang="en-US" sz="2000" dirty="0"/>
              <a:t>Treating patients with acute influenza infection using antiviral medication was associated with significant reduction in cardiovascular events including myocardial infarction, heart failure, and cerebrovascular accident.</a:t>
            </a:r>
          </a:p>
        </p:txBody>
      </p:sp>
      <p:sp>
        <p:nvSpPr>
          <p:cNvPr id="4" name="TextBox 3">
            <a:extLst>
              <a:ext uri="{FF2B5EF4-FFF2-40B4-BE49-F238E27FC236}">
                <a16:creationId xmlns:a16="http://schemas.microsoft.com/office/drawing/2014/main" id="{8FD4B497-E940-4DDE-A733-BB014297C4FD}"/>
              </a:ext>
            </a:extLst>
          </p:cNvPr>
          <p:cNvSpPr txBox="1"/>
          <p:nvPr/>
        </p:nvSpPr>
        <p:spPr>
          <a:xfrm>
            <a:off x="787400" y="5571539"/>
            <a:ext cx="10056343" cy="923330"/>
          </a:xfrm>
          <a:prstGeom prst="rect">
            <a:avLst/>
          </a:prstGeom>
          <a:noFill/>
        </p:spPr>
        <p:txBody>
          <a:bodyPr wrap="none" rtlCol="0">
            <a:spAutoFit/>
          </a:bodyPr>
          <a:lstStyle/>
          <a:p>
            <a:r>
              <a:rPr lang="en-US" dirty="0" err="1">
                <a:solidFill>
                  <a:schemeClr val="accent3"/>
                </a:solidFill>
              </a:rPr>
              <a:t>Vejpongsa</a:t>
            </a:r>
            <a:r>
              <a:rPr lang="en-US" dirty="0">
                <a:solidFill>
                  <a:schemeClr val="accent3"/>
                </a:solidFill>
              </a:rPr>
              <a:t>, P., </a:t>
            </a:r>
            <a:r>
              <a:rPr lang="en-US" dirty="0" err="1">
                <a:solidFill>
                  <a:schemeClr val="accent3"/>
                </a:solidFill>
              </a:rPr>
              <a:t>Kitkungvan</a:t>
            </a:r>
            <a:r>
              <a:rPr lang="en-US" dirty="0">
                <a:solidFill>
                  <a:schemeClr val="accent3"/>
                </a:solidFill>
              </a:rPr>
              <a:t>, D., </a:t>
            </a:r>
            <a:r>
              <a:rPr lang="en-US" dirty="0" err="1">
                <a:solidFill>
                  <a:schemeClr val="accent3"/>
                </a:solidFill>
              </a:rPr>
              <a:t>Madjid</a:t>
            </a:r>
            <a:r>
              <a:rPr lang="en-US" dirty="0">
                <a:solidFill>
                  <a:schemeClr val="accent3"/>
                </a:solidFill>
              </a:rPr>
              <a:t>, M., et al. (2019). Outcomes of Acute Myocardial Infarction in</a:t>
            </a:r>
          </a:p>
          <a:p>
            <a:r>
              <a:rPr lang="en-US" dirty="0">
                <a:solidFill>
                  <a:schemeClr val="accent3"/>
                </a:solidFill>
              </a:rPr>
              <a:t>Patients with Influenza and Other Viral Respiratory Infections. The American Journal of Medicine, </a:t>
            </a:r>
          </a:p>
          <a:p>
            <a:r>
              <a:rPr lang="en-US" dirty="0">
                <a:solidFill>
                  <a:schemeClr val="accent3"/>
                </a:solidFill>
              </a:rPr>
              <a:t>Vol 132, No 10, October 2019</a:t>
            </a:r>
          </a:p>
        </p:txBody>
      </p:sp>
      <p:pic>
        <p:nvPicPr>
          <p:cNvPr id="5" name="Content Placeholder 4" descr="A picture containing bottle&#10;&#10;Description automatically generated">
            <a:extLst>
              <a:ext uri="{FF2B5EF4-FFF2-40B4-BE49-F238E27FC236}">
                <a16:creationId xmlns:a16="http://schemas.microsoft.com/office/drawing/2014/main" id="{565B3EE1-C0DD-4D0D-997E-B1A756569B4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069017" y="154921"/>
            <a:ext cx="1939783" cy="1131540"/>
          </a:xfrm>
          <a:prstGeom prst="rect">
            <a:avLst/>
          </a:prstGeom>
        </p:spPr>
      </p:pic>
    </p:spTree>
    <p:extLst>
      <p:ext uri="{BB962C8B-B14F-4D97-AF65-F5344CB8AC3E}">
        <p14:creationId xmlns:p14="http://schemas.microsoft.com/office/powerpoint/2010/main" val="235334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E14F-F0F9-4BEF-BA1C-8191F4CC3B2C}"/>
              </a:ext>
            </a:extLst>
          </p:cNvPr>
          <p:cNvSpPr>
            <a:spLocks noGrp="1"/>
          </p:cNvSpPr>
          <p:nvPr>
            <p:ph type="title"/>
          </p:nvPr>
        </p:nvSpPr>
        <p:spPr>
          <a:xfrm>
            <a:off x="838200" y="365125"/>
            <a:ext cx="10515600" cy="655955"/>
          </a:xfrm>
        </p:spPr>
        <p:txBody>
          <a:bodyPr>
            <a:normAutofit fontScale="90000"/>
          </a:bodyPr>
          <a:lstStyle/>
          <a:p>
            <a:r>
              <a:rPr lang="en-US" dirty="0"/>
              <a:t>Influenza worsens prognosis with MI</a:t>
            </a:r>
          </a:p>
        </p:txBody>
      </p:sp>
      <p:sp>
        <p:nvSpPr>
          <p:cNvPr id="3" name="Content Placeholder 2">
            <a:extLst>
              <a:ext uri="{FF2B5EF4-FFF2-40B4-BE49-F238E27FC236}">
                <a16:creationId xmlns:a16="http://schemas.microsoft.com/office/drawing/2014/main" id="{EE4FDF3B-9672-4EF7-BCC1-2E316459D585}"/>
              </a:ext>
            </a:extLst>
          </p:cNvPr>
          <p:cNvSpPr>
            <a:spLocks noGrp="1"/>
          </p:cNvSpPr>
          <p:nvPr>
            <p:ph idx="1"/>
          </p:nvPr>
        </p:nvSpPr>
        <p:spPr>
          <a:xfrm>
            <a:off x="894080" y="1175385"/>
            <a:ext cx="10515600" cy="4036695"/>
          </a:xfrm>
        </p:spPr>
        <p:txBody>
          <a:bodyPr>
            <a:normAutofit fontScale="85000" lnSpcReduction="20000"/>
          </a:bodyPr>
          <a:lstStyle/>
          <a:p>
            <a:pPr marL="0" indent="0">
              <a:buNone/>
            </a:pPr>
            <a:r>
              <a:rPr lang="en-US" u="sng" dirty="0" err="1"/>
              <a:t>BaleDoneen</a:t>
            </a:r>
            <a:r>
              <a:rPr lang="en-US" u="sng" dirty="0"/>
              <a:t> Take-Away:</a:t>
            </a:r>
          </a:p>
          <a:p>
            <a:pPr marL="514350" indent="-514350">
              <a:buAutoNum type="arabicPeriod"/>
            </a:pPr>
            <a:r>
              <a:rPr lang="en-US" dirty="0"/>
              <a:t>GET yourself and your entire office vaccinated! </a:t>
            </a:r>
          </a:p>
          <a:p>
            <a:pPr marL="514350" indent="-514350">
              <a:buAutoNum type="arabicPeriod"/>
            </a:pPr>
            <a:r>
              <a:rPr lang="en-US" dirty="0"/>
              <a:t>For patients with known CVD – GET vaccinated!</a:t>
            </a:r>
          </a:p>
          <a:p>
            <a:pPr marL="514350" indent="-514350">
              <a:buAutoNum type="arabicPeriod"/>
            </a:pPr>
            <a:r>
              <a:rPr lang="en-US" dirty="0"/>
              <a:t>Appreciating the inflammatory burden of influenza on arterial wall health – Watch inflammatory markers diligently for ANYONE with known CVD, especially during flu season.  </a:t>
            </a:r>
          </a:p>
          <a:p>
            <a:pPr marL="514350" indent="-514350">
              <a:buAutoNum type="arabicPeriod"/>
            </a:pPr>
            <a:r>
              <a:rPr lang="en-US" dirty="0"/>
              <a:t>For patients that require intervention for CVD – monitor inflammation increase anti-inflammatory vascular therapy prior to procedure. </a:t>
            </a:r>
          </a:p>
          <a:p>
            <a:pPr marL="514350" indent="-514350">
              <a:buAutoNum type="arabicPeriod"/>
            </a:pPr>
            <a:r>
              <a:rPr lang="en-US" dirty="0"/>
              <a:t>Appropriate diagnosis for influenza critical, as antiviral agents show improved CVD outcomes.  </a:t>
            </a:r>
          </a:p>
          <a:p>
            <a:pPr marL="514350" indent="-514350">
              <a:buAutoNum type="arabicPeriod"/>
            </a:pPr>
            <a:r>
              <a:rPr lang="en-US" dirty="0"/>
              <a:t>Remember – tell patients with ASVD – we don’t want your ARTERIES to get the flu!</a:t>
            </a:r>
          </a:p>
          <a:p>
            <a:pPr marL="514350" indent="-514350">
              <a:buAutoNum type="arabicPeriod"/>
            </a:pPr>
            <a:endParaRPr lang="en-US" dirty="0"/>
          </a:p>
        </p:txBody>
      </p:sp>
      <p:sp>
        <p:nvSpPr>
          <p:cNvPr id="4" name="TextBox 3">
            <a:extLst>
              <a:ext uri="{FF2B5EF4-FFF2-40B4-BE49-F238E27FC236}">
                <a16:creationId xmlns:a16="http://schemas.microsoft.com/office/drawing/2014/main" id="{8FD4B497-E940-4DDE-A733-BB014297C4FD}"/>
              </a:ext>
            </a:extLst>
          </p:cNvPr>
          <p:cNvSpPr txBox="1"/>
          <p:nvPr/>
        </p:nvSpPr>
        <p:spPr>
          <a:xfrm>
            <a:off x="787400" y="5571539"/>
            <a:ext cx="10056343" cy="923330"/>
          </a:xfrm>
          <a:prstGeom prst="rect">
            <a:avLst/>
          </a:prstGeom>
          <a:noFill/>
        </p:spPr>
        <p:txBody>
          <a:bodyPr wrap="none" rtlCol="0">
            <a:spAutoFit/>
          </a:bodyPr>
          <a:lstStyle/>
          <a:p>
            <a:r>
              <a:rPr lang="en-US" dirty="0" err="1">
                <a:solidFill>
                  <a:schemeClr val="accent3"/>
                </a:solidFill>
              </a:rPr>
              <a:t>Vejpongsa</a:t>
            </a:r>
            <a:r>
              <a:rPr lang="en-US" dirty="0">
                <a:solidFill>
                  <a:schemeClr val="accent3"/>
                </a:solidFill>
              </a:rPr>
              <a:t>, P., </a:t>
            </a:r>
            <a:r>
              <a:rPr lang="en-US" dirty="0" err="1">
                <a:solidFill>
                  <a:schemeClr val="accent3"/>
                </a:solidFill>
              </a:rPr>
              <a:t>Kitkungvan</a:t>
            </a:r>
            <a:r>
              <a:rPr lang="en-US" dirty="0">
                <a:solidFill>
                  <a:schemeClr val="accent3"/>
                </a:solidFill>
              </a:rPr>
              <a:t>, D., </a:t>
            </a:r>
            <a:r>
              <a:rPr lang="en-US" dirty="0" err="1">
                <a:solidFill>
                  <a:schemeClr val="accent3"/>
                </a:solidFill>
              </a:rPr>
              <a:t>Madjid</a:t>
            </a:r>
            <a:r>
              <a:rPr lang="en-US" dirty="0">
                <a:solidFill>
                  <a:schemeClr val="accent3"/>
                </a:solidFill>
              </a:rPr>
              <a:t>, M., et al. (2019). Outcomes of Acute Myocardial Infarction in</a:t>
            </a:r>
          </a:p>
          <a:p>
            <a:r>
              <a:rPr lang="en-US" dirty="0">
                <a:solidFill>
                  <a:schemeClr val="accent3"/>
                </a:solidFill>
              </a:rPr>
              <a:t>Patients with Influenza and Other Viral Respiratory Infections. The American Journal of Medicine, </a:t>
            </a:r>
          </a:p>
          <a:p>
            <a:r>
              <a:rPr lang="en-US" dirty="0">
                <a:solidFill>
                  <a:schemeClr val="accent3"/>
                </a:solidFill>
              </a:rPr>
              <a:t>Vol 132, No 10, October 2019</a:t>
            </a:r>
          </a:p>
        </p:txBody>
      </p:sp>
      <p:pic>
        <p:nvPicPr>
          <p:cNvPr id="5" name="Content Placeholder 4" descr="A picture containing bottle&#10;&#10;Description automatically generated">
            <a:extLst>
              <a:ext uri="{FF2B5EF4-FFF2-40B4-BE49-F238E27FC236}">
                <a16:creationId xmlns:a16="http://schemas.microsoft.com/office/drawing/2014/main" id="{A2669586-B607-4559-8E41-2A6D7C3A4FF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063541" y="250156"/>
            <a:ext cx="1939783" cy="1131540"/>
          </a:xfrm>
          <a:prstGeom prst="rect">
            <a:avLst/>
          </a:prstGeom>
        </p:spPr>
      </p:pic>
    </p:spTree>
    <p:extLst>
      <p:ext uri="{BB962C8B-B14F-4D97-AF65-F5344CB8AC3E}">
        <p14:creationId xmlns:p14="http://schemas.microsoft.com/office/powerpoint/2010/main" val="19719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logo&#10;&#10;Description automatically generated">
            <a:extLst>
              <a:ext uri="{FF2B5EF4-FFF2-40B4-BE49-F238E27FC236}">
                <a16:creationId xmlns:a16="http://schemas.microsoft.com/office/drawing/2014/main" id="{2FA860B1-3838-4EEF-8112-2FD1CE334D4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750968" y="639402"/>
            <a:ext cx="4690064" cy="4351338"/>
          </a:xfrm>
        </p:spPr>
      </p:pic>
    </p:spTree>
    <p:extLst>
      <p:ext uri="{BB962C8B-B14F-4D97-AF65-F5344CB8AC3E}">
        <p14:creationId xmlns:p14="http://schemas.microsoft.com/office/powerpoint/2010/main" val="1379891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053E-6F10-46DE-BB21-BFC769FE1BDE}"/>
              </a:ext>
            </a:extLst>
          </p:cNvPr>
          <p:cNvSpPr>
            <a:spLocks noGrp="1"/>
          </p:cNvSpPr>
          <p:nvPr>
            <p:ph type="title"/>
          </p:nvPr>
        </p:nvSpPr>
        <p:spPr/>
        <p:txBody>
          <a:bodyPr/>
          <a:lstStyle/>
          <a:p>
            <a:r>
              <a:rPr lang="en-US" dirty="0"/>
              <a:t>ARBs and Suicide Risk</a:t>
            </a:r>
          </a:p>
        </p:txBody>
      </p:sp>
      <p:sp>
        <p:nvSpPr>
          <p:cNvPr id="3" name="Content Placeholder 2">
            <a:extLst>
              <a:ext uri="{FF2B5EF4-FFF2-40B4-BE49-F238E27FC236}">
                <a16:creationId xmlns:a16="http://schemas.microsoft.com/office/drawing/2014/main" id="{527D6429-FAF4-4862-A56A-F37ED7ECA2CA}"/>
              </a:ext>
            </a:extLst>
          </p:cNvPr>
          <p:cNvSpPr>
            <a:spLocks noGrp="1"/>
          </p:cNvSpPr>
          <p:nvPr>
            <p:ph idx="1"/>
          </p:nvPr>
        </p:nvSpPr>
        <p:spPr>
          <a:xfrm>
            <a:off x="838200" y="1541145"/>
            <a:ext cx="10515600" cy="4014738"/>
          </a:xfrm>
        </p:spPr>
        <p:txBody>
          <a:bodyPr>
            <a:normAutofit/>
          </a:bodyPr>
          <a:lstStyle/>
          <a:p>
            <a:r>
              <a:rPr lang="en-US" sz="2400" dirty="0"/>
              <a:t>Angiotensin-converting enzyme inhibitors (ACEIs) and angiotensin receptor blockers (ARBs) are widely used for the management of hypertension, chronic kidney disease, heart failure, and diabetes. </a:t>
            </a:r>
          </a:p>
          <a:p>
            <a:endParaRPr lang="en-US" sz="2400" dirty="0"/>
          </a:p>
          <a:p>
            <a:r>
              <a:rPr lang="en-US" sz="2400" dirty="0"/>
              <a:t>These drugs lower blood pressure by modulating the renin-angiotensin aldosterone system in distinct ways. </a:t>
            </a:r>
          </a:p>
          <a:p>
            <a:pPr lvl="1"/>
            <a:r>
              <a:rPr lang="en-US" sz="2000" dirty="0"/>
              <a:t>ACE-I inhibit the conversion of angiotensin I to angiotensin II (AII)</a:t>
            </a:r>
          </a:p>
          <a:p>
            <a:pPr lvl="1"/>
            <a:r>
              <a:rPr lang="en-US" sz="2000" dirty="0"/>
              <a:t>ARBs block the binding of AII to its AII type 1 receptor, resulting in up regulation of AII and unopposed stimulation of the AII type 2 receptor.</a:t>
            </a:r>
          </a:p>
        </p:txBody>
      </p:sp>
      <p:sp>
        <p:nvSpPr>
          <p:cNvPr id="4" name="Rectangle 3">
            <a:extLst>
              <a:ext uri="{FF2B5EF4-FFF2-40B4-BE49-F238E27FC236}">
                <a16:creationId xmlns:a16="http://schemas.microsoft.com/office/drawing/2014/main" id="{8066687C-A542-4279-82F9-1F8095456F69}"/>
              </a:ext>
            </a:extLst>
          </p:cNvPr>
          <p:cNvSpPr/>
          <p:nvPr/>
        </p:nvSpPr>
        <p:spPr>
          <a:xfrm>
            <a:off x="795020" y="5840363"/>
            <a:ext cx="8755380" cy="923330"/>
          </a:xfrm>
          <a:prstGeom prst="rect">
            <a:avLst/>
          </a:prstGeom>
        </p:spPr>
        <p:txBody>
          <a:bodyPr wrap="square">
            <a:spAutoFit/>
          </a:bodyPr>
          <a:lstStyle/>
          <a:p>
            <a:r>
              <a:rPr lang="en-US" dirty="0">
                <a:solidFill>
                  <a:schemeClr val="accent3"/>
                </a:solidFill>
              </a:rPr>
              <a:t>Mamdani, M., Gomes, T., Greaves, S., et al. (2019). Association Between Angiotensin-Converting Enzyme Inhibitors, Angiotensin Receptor Blockers, and Suicide. </a:t>
            </a:r>
            <a:r>
              <a:rPr lang="en-US" i="1" dirty="0">
                <a:solidFill>
                  <a:schemeClr val="accent3"/>
                </a:solidFill>
              </a:rPr>
              <a:t>JAMA Network Open. </a:t>
            </a:r>
            <a:r>
              <a:rPr lang="en-US" dirty="0">
                <a:solidFill>
                  <a:schemeClr val="accent3"/>
                </a:solidFill>
              </a:rPr>
              <a:t>2019;2(10). October 19, 2019 online. </a:t>
            </a:r>
          </a:p>
        </p:txBody>
      </p:sp>
      <p:pic>
        <p:nvPicPr>
          <p:cNvPr id="5" name="Content Placeholder 4" descr="A picture containing drawing&#10;&#10;Description automatically generated">
            <a:extLst>
              <a:ext uri="{FF2B5EF4-FFF2-40B4-BE49-F238E27FC236}">
                <a16:creationId xmlns:a16="http://schemas.microsoft.com/office/drawing/2014/main" id="{E6FE055D-62C1-45BE-992B-A7F03DC77E4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835913" y="212024"/>
            <a:ext cx="1147278" cy="1482222"/>
          </a:xfrm>
          <a:prstGeom prst="rect">
            <a:avLst/>
          </a:prstGeom>
        </p:spPr>
      </p:pic>
    </p:spTree>
    <p:extLst>
      <p:ext uri="{BB962C8B-B14F-4D97-AF65-F5344CB8AC3E}">
        <p14:creationId xmlns:p14="http://schemas.microsoft.com/office/powerpoint/2010/main" val="174089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7E063-3E0C-41EE-9447-76E5ABCE2CA3}"/>
              </a:ext>
            </a:extLst>
          </p:cNvPr>
          <p:cNvSpPr>
            <a:spLocks noGrp="1"/>
          </p:cNvSpPr>
          <p:nvPr>
            <p:ph type="title"/>
          </p:nvPr>
        </p:nvSpPr>
        <p:spPr/>
        <p:txBody>
          <a:bodyPr/>
          <a:lstStyle/>
          <a:p>
            <a:r>
              <a:rPr lang="en-US" dirty="0"/>
              <a:t>Outline for November 2019 Scientific Update session – Study Club </a:t>
            </a:r>
            <a:r>
              <a:rPr lang="en-US" dirty="0">
                <a:sym typeface="Wingdings" panose="05000000000000000000" pitchFamily="2" charset="2"/>
              </a:rPr>
              <a:t></a:t>
            </a:r>
            <a:endParaRPr lang="en-US" dirty="0"/>
          </a:p>
        </p:txBody>
      </p:sp>
      <p:sp>
        <p:nvSpPr>
          <p:cNvPr id="3" name="Content Placeholder 2">
            <a:extLst>
              <a:ext uri="{FF2B5EF4-FFF2-40B4-BE49-F238E27FC236}">
                <a16:creationId xmlns:a16="http://schemas.microsoft.com/office/drawing/2014/main" id="{19C010D0-D017-482C-88DE-6B2898B44542}"/>
              </a:ext>
            </a:extLst>
          </p:cNvPr>
          <p:cNvSpPr>
            <a:spLocks noGrp="1"/>
          </p:cNvSpPr>
          <p:nvPr>
            <p:ph idx="1"/>
          </p:nvPr>
        </p:nvSpPr>
        <p:spPr/>
        <p:txBody>
          <a:bodyPr/>
          <a:lstStyle/>
          <a:p>
            <a:r>
              <a:rPr lang="en-US" dirty="0"/>
              <a:t>Red Flags - </a:t>
            </a:r>
            <a:r>
              <a:rPr lang="en-US" dirty="0">
                <a:solidFill>
                  <a:srgbClr val="003C71"/>
                </a:solidFill>
                <a:ea typeface="Lato" panose="020F0502020204030203" pitchFamily="34" charset="0"/>
                <a:cs typeface="Lato" panose="020F0502020204030203" pitchFamily="34" charset="0"/>
              </a:rPr>
              <a:t>Bulimia Nervosa</a:t>
            </a:r>
          </a:p>
          <a:p>
            <a:endParaRPr lang="en-US" dirty="0">
              <a:solidFill>
                <a:srgbClr val="003C71"/>
              </a:solidFill>
            </a:endParaRPr>
          </a:p>
          <a:p>
            <a:endParaRPr lang="en-US" dirty="0">
              <a:solidFill>
                <a:srgbClr val="003C71"/>
              </a:solidFill>
            </a:endParaRPr>
          </a:p>
          <a:p>
            <a:r>
              <a:rPr lang="en-US" dirty="0">
                <a:solidFill>
                  <a:srgbClr val="003C71"/>
                </a:solidFill>
              </a:rPr>
              <a:t>Red Flag for IR and CAD risk - Acanthosis Nigricans</a:t>
            </a:r>
          </a:p>
          <a:p>
            <a:endParaRPr lang="en-US" dirty="0">
              <a:solidFill>
                <a:srgbClr val="003C71"/>
              </a:solidFill>
            </a:endParaRPr>
          </a:p>
          <a:p>
            <a:endParaRPr lang="en-US" dirty="0">
              <a:solidFill>
                <a:srgbClr val="003C71"/>
              </a:solidFill>
            </a:endParaRPr>
          </a:p>
          <a:p>
            <a:r>
              <a:rPr lang="en-US" dirty="0">
                <a:solidFill>
                  <a:srgbClr val="003C71"/>
                </a:solidFill>
              </a:rPr>
              <a:t>Influenza worsens prognosis of MI</a:t>
            </a:r>
            <a:r>
              <a:rPr lang="en-US" dirty="0"/>
              <a:t> </a:t>
            </a:r>
          </a:p>
          <a:p>
            <a:endParaRPr lang="en-US" dirty="0"/>
          </a:p>
          <a:p>
            <a:endParaRPr lang="en-US" dirty="0"/>
          </a:p>
          <a:p>
            <a:endParaRPr lang="en-US" dirty="0"/>
          </a:p>
        </p:txBody>
      </p:sp>
      <p:sp>
        <p:nvSpPr>
          <p:cNvPr id="4" name="TextBox 3">
            <a:extLst>
              <a:ext uri="{FF2B5EF4-FFF2-40B4-BE49-F238E27FC236}">
                <a16:creationId xmlns:a16="http://schemas.microsoft.com/office/drawing/2014/main" id="{EEB71B9F-CDD8-40B9-A699-D31553A5E68D}"/>
              </a:ext>
            </a:extLst>
          </p:cNvPr>
          <p:cNvSpPr txBox="1"/>
          <p:nvPr/>
        </p:nvSpPr>
        <p:spPr>
          <a:xfrm>
            <a:off x="1175657" y="2282096"/>
            <a:ext cx="9529660" cy="923330"/>
          </a:xfrm>
          <a:prstGeom prst="rect">
            <a:avLst/>
          </a:prstGeom>
          <a:noFill/>
        </p:spPr>
        <p:txBody>
          <a:bodyPr wrap="none" rtlCol="0">
            <a:spAutoFit/>
          </a:bodyPr>
          <a:lstStyle/>
          <a:p>
            <a:r>
              <a:rPr lang="en-US" dirty="0" err="1">
                <a:solidFill>
                  <a:schemeClr val="accent3"/>
                </a:solidFill>
              </a:rPr>
              <a:t>Tith</a:t>
            </a:r>
            <a:r>
              <a:rPr lang="en-US" dirty="0">
                <a:solidFill>
                  <a:schemeClr val="accent3"/>
                </a:solidFill>
              </a:rPr>
              <a:t>, R., Paradis, G., Potter, B., et al. (2019). Association of bulimia nervosa with long-term risk</a:t>
            </a:r>
          </a:p>
          <a:p>
            <a:r>
              <a:rPr lang="en-US" dirty="0">
                <a:solidFill>
                  <a:schemeClr val="accent3"/>
                </a:solidFill>
              </a:rPr>
              <a:t>of cardiovascular disease and mortality among young women. </a:t>
            </a:r>
            <a:r>
              <a:rPr lang="pl-PL" i="1" dirty="0">
                <a:solidFill>
                  <a:schemeClr val="accent3"/>
                </a:solidFill>
              </a:rPr>
              <a:t>JAMA Psychiatry</a:t>
            </a:r>
            <a:r>
              <a:rPr lang="pl-PL" dirty="0">
                <a:solidFill>
                  <a:schemeClr val="accent3"/>
                </a:solidFill>
              </a:rPr>
              <a:t>. </a:t>
            </a:r>
          </a:p>
          <a:p>
            <a:r>
              <a:rPr lang="en-US" dirty="0">
                <a:solidFill>
                  <a:schemeClr val="accent3"/>
                </a:solidFill>
              </a:rPr>
              <a:t>Published online October 16, 2019.</a:t>
            </a:r>
          </a:p>
        </p:txBody>
      </p:sp>
      <p:sp>
        <p:nvSpPr>
          <p:cNvPr id="5" name="TextBox 4">
            <a:extLst>
              <a:ext uri="{FF2B5EF4-FFF2-40B4-BE49-F238E27FC236}">
                <a16:creationId xmlns:a16="http://schemas.microsoft.com/office/drawing/2014/main" id="{FA4B132B-33BA-4D9C-AFBB-36480A400EF4}"/>
              </a:ext>
            </a:extLst>
          </p:cNvPr>
          <p:cNvSpPr txBox="1"/>
          <p:nvPr/>
        </p:nvSpPr>
        <p:spPr>
          <a:xfrm>
            <a:off x="1067828" y="5388570"/>
            <a:ext cx="10056343" cy="923330"/>
          </a:xfrm>
          <a:prstGeom prst="rect">
            <a:avLst/>
          </a:prstGeom>
          <a:noFill/>
        </p:spPr>
        <p:txBody>
          <a:bodyPr wrap="none" rtlCol="0">
            <a:spAutoFit/>
          </a:bodyPr>
          <a:lstStyle/>
          <a:p>
            <a:r>
              <a:rPr lang="en-US" dirty="0" err="1">
                <a:solidFill>
                  <a:schemeClr val="accent3"/>
                </a:solidFill>
              </a:rPr>
              <a:t>Vejpongsa</a:t>
            </a:r>
            <a:r>
              <a:rPr lang="en-US" dirty="0">
                <a:solidFill>
                  <a:schemeClr val="accent3"/>
                </a:solidFill>
              </a:rPr>
              <a:t>, P., </a:t>
            </a:r>
            <a:r>
              <a:rPr lang="en-US" dirty="0" err="1">
                <a:solidFill>
                  <a:schemeClr val="accent3"/>
                </a:solidFill>
              </a:rPr>
              <a:t>Kitkungvan</a:t>
            </a:r>
            <a:r>
              <a:rPr lang="en-US" dirty="0">
                <a:solidFill>
                  <a:schemeClr val="accent3"/>
                </a:solidFill>
              </a:rPr>
              <a:t>, D., </a:t>
            </a:r>
            <a:r>
              <a:rPr lang="en-US" dirty="0" err="1">
                <a:solidFill>
                  <a:schemeClr val="accent3"/>
                </a:solidFill>
              </a:rPr>
              <a:t>Madjid</a:t>
            </a:r>
            <a:r>
              <a:rPr lang="en-US" dirty="0">
                <a:solidFill>
                  <a:schemeClr val="accent3"/>
                </a:solidFill>
              </a:rPr>
              <a:t>, M., et al. (2019). Outcomes of Acute Myocardial Infarction in</a:t>
            </a:r>
          </a:p>
          <a:p>
            <a:r>
              <a:rPr lang="en-US" dirty="0">
                <a:solidFill>
                  <a:schemeClr val="accent3"/>
                </a:solidFill>
              </a:rPr>
              <a:t>Patients with Influenza and Other Viral Respiratory Infections. The American Journal of Medicine, </a:t>
            </a:r>
          </a:p>
          <a:p>
            <a:r>
              <a:rPr lang="en-US" dirty="0">
                <a:solidFill>
                  <a:schemeClr val="accent3"/>
                </a:solidFill>
              </a:rPr>
              <a:t>Vol 132, No 10, October 2019</a:t>
            </a:r>
          </a:p>
        </p:txBody>
      </p:sp>
      <p:sp>
        <p:nvSpPr>
          <p:cNvPr id="6" name="Rectangle 5">
            <a:extLst>
              <a:ext uri="{FF2B5EF4-FFF2-40B4-BE49-F238E27FC236}">
                <a16:creationId xmlns:a16="http://schemas.microsoft.com/office/drawing/2014/main" id="{789FF1F7-6FBB-4ECC-B2AF-2FBA700A29DF}"/>
              </a:ext>
            </a:extLst>
          </p:cNvPr>
          <p:cNvSpPr/>
          <p:nvPr/>
        </p:nvSpPr>
        <p:spPr>
          <a:xfrm>
            <a:off x="1175657" y="3805437"/>
            <a:ext cx="9747864" cy="923330"/>
          </a:xfrm>
          <a:prstGeom prst="rect">
            <a:avLst/>
          </a:prstGeom>
        </p:spPr>
        <p:txBody>
          <a:bodyPr wrap="square">
            <a:spAutoFit/>
          </a:bodyPr>
          <a:lstStyle/>
          <a:p>
            <a:r>
              <a:rPr lang="en-US" dirty="0">
                <a:solidFill>
                  <a:schemeClr val="accent3"/>
                </a:solidFill>
                <a:latin typeface="FrutigerLTPro-LightCn"/>
              </a:rPr>
              <a:t>Marchand, L, </a:t>
            </a:r>
            <a:r>
              <a:rPr lang="en-US" dirty="0" err="1">
                <a:solidFill>
                  <a:schemeClr val="accent3"/>
                </a:solidFill>
                <a:latin typeface="FrutigerLTPro-LightCn"/>
              </a:rPr>
              <a:t>Gaimard</a:t>
            </a:r>
            <a:r>
              <a:rPr lang="en-US" dirty="0">
                <a:solidFill>
                  <a:schemeClr val="accent3"/>
                </a:solidFill>
                <a:latin typeface="FrutigerLTPro-LightCn"/>
              </a:rPr>
              <a:t>, M., </a:t>
            </a:r>
            <a:r>
              <a:rPr lang="en-US" dirty="0" err="1">
                <a:solidFill>
                  <a:schemeClr val="accent3"/>
                </a:solidFill>
                <a:latin typeface="FrutigerLTPro-LightCn"/>
              </a:rPr>
              <a:t>Luyton</a:t>
            </a:r>
            <a:r>
              <a:rPr lang="en-US" dirty="0">
                <a:solidFill>
                  <a:schemeClr val="accent3"/>
                </a:solidFill>
                <a:latin typeface="FrutigerLTPro-LightCn"/>
              </a:rPr>
              <a:t>, C. (2019). </a:t>
            </a:r>
            <a:r>
              <a:rPr lang="en-US" dirty="0">
                <a:solidFill>
                  <a:schemeClr val="accent3"/>
                </a:solidFill>
              </a:rPr>
              <a:t>All about skin manifestations of insulin resistance and type 2 diabetes: acanthosis nigricans and acrochordons. Postgraduate Medical Journal10.1136.</a:t>
            </a:r>
          </a:p>
        </p:txBody>
      </p:sp>
    </p:spTree>
    <p:extLst>
      <p:ext uri="{BB962C8B-B14F-4D97-AF65-F5344CB8AC3E}">
        <p14:creationId xmlns:p14="http://schemas.microsoft.com/office/powerpoint/2010/main" val="1577647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053E-6F10-46DE-BB21-BFC769FE1BDE}"/>
              </a:ext>
            </a:extLst>
          </p:cNvPr>
          <p:cNvSpPr>
            <a:spLocks noGrp="1"/>
          </p:cNvSpPr>
          <p:nvPr>
            <p:ph type="title"/>
          </p:nvPr>
        </p:nvSpPr>
        <p:spPr>
          <a:xfrm>
            <a:off x="838200" y="-97155"/>
            <a:ext cx="10515600" cy="1325563"/>
          </a:xfrm>
        </p:spPr>
        <p:txBody>
          <a:bodyPr/>
          <a:lstStyle/>
          <a:p>
            <a:r>
              <a:rPr lang="en-US" dirty="0"/>
              <a:t>ARBs and Suicide Risk</a:t>
            </a:r>
          </a:p>
        </p:txBody>
      </p:sp>
      <p:sp>
        <p:nvSpPr>
          <p:cNvPr id="3" name="Content Placeholder 2">
            <a:extLst>
              <a:ext uri="{FF2B5EF4-FFF2-40B4-BE49-F238E27FC236}">
                <a16:creationId xmlns:a16="http://schemas.microsoft.com/office/drawing/2014/main" id="{527D6429-FAF4-4862-A56A-F37ED7ECA2CA}"/>
              </a:ext>
            </a:extLst>
          </p:cNvPr>
          <p:cNvSpPr>
            <a:spLocks noGrp="1"/>
          </p:cNvSpPr>
          <p:nvPr>
            <p:ph idx="1"/>
          </p:nvPr>
        </p:nvSpPr>
        <p:spPr>
          <a:xfrm>
            <a:off x="838200" y="1383665"/>
            <a:ext cx="10515600" cy="4014738"/>
          </a:xfrm>
        </p:spPr>
        <p:txBody>
          <a:bodyPr>
            <a:normAutofit fontScale="85000" lnSpcReduction="20000"/>
          </a:bodyPr>
          <a:lstStyle/>
          <a:p>
            <a:r>
              <a:rPr lang="en-US" dirty="0"/>
              <a:t>Angiotensin II (AII) does not cross the blood-brain barrier.  It is generated in the central nervous system.</a:t>
            </a:r>
          </a:p>
          <a:p>
            <a:endParaRPr lang="en-US" dirty="0"/>
          </a:p>
          <a:p>
            <a:r>
              <a:rPr lang="en-US" dirty="0"/>
              <a:t>Its central effects include modulation of neurotransmitter release and activation of proinflammatory pathways that may influence mental health.</a:t>
            </a:r>
          </a:p>
          <a:p>
            <a:endParaRPr lang="en-US" dirty="0"/>
          </a:p>
          <a:p>
            <a:r>
              <a:rPr lang="en-US" dirty="0"/>
              <a:t>Because ACEI and ARBs can cross the blood-brain barrier to various degrees, these drugs </a:t>
            </a:r>
            <a:r>
              <a:rPr lang="en-US" u="sng" dirty="0"/>
              <a:t>may interfere with central AII activity</a:t>
            </a:r>
            <a:r>
              <a:rPr lang="en-US" dirty="0"/>
              <a:t>. </a:t>
            </a:r>
          </a:p>
          <a:p>
            <a:endParaRPr lang="en-US" dirty="0"/>
          </a:p>
          <a:p>
            <a:r>
              <a:rPr lang="en-US" dirty="0"/>
              <a:t>The effect of these drugs on mental health outcomes, particularly suicide, is of increasing interest because of the bi-directional association between depression and cardiovascular disease.</a:t>
            </a:r>
          </a:p>
        </p:txBody>
      </p:sp>
      <p:sp>
        <p:nvSpPr>
          <p:cNvPr id="4" name="Rectangle 3">
            <a:extLst>
              <a:ext uri="{FF2B5EF4-FFF2-40B4-BE49-F238E27FC236}">
                <a16:creationId xmlns:a16="http://schemas.microsoft.com/office/drawing/2014/main" id="{8066687C-A542-4279-82F9-1F8095456F69}"/>
              </a:ext>
            </a:extLst>
          </p:cNvPr>
          <p:cNvSpPr/>
          <p:nvPr/>
        </p:nvSpPr>
        <p:spPr>
          <a:xfrm>
            <a:off x="795020" y="5840363"/>
            <a:ext cx="8755380" cy="923330"/>
          </a:xfrm>
          <a:prstGeom prst="rect">
            <a:avLst/>
          </a:prstGeom>
        </p:spPr>
        <p:txBody>
          <a:bodyPr wrap="square">
            <a:spAutoFit/>
          </a:bodyPr>
          <a:lstStyle/>
          <a:p>
            <a:r>
              <a:rPr lang="en-US" dirty="0">
                <a:solidFill>
                  <a:schemeClr val="accent3"/>
                </a:solidFill>
              </a:rPr>
              <a:t>Mamdani, M., Gomes, T., Greaves, S., et al. (2019). Association Between Angiotensin-Converting Enzyme Inhibitors, Angiotensin Receptor Blockers, and Suicide. </a:t>
            </a:r>
            <a:r>
              <a:rPr lang="en-US" i="1" dirty="0">
                <a:solidFill>
                  <a:schemeClr val="accent3"/>
                </a:solidFill>
              </a:rPr>
              <a:t>JAMA Network Open. </a:t>
            </a:r>
            <a:r>
              <a:rPr lang="en-US" dirty="0">
                <a:solidFill>
                  <a:schemeClr val="accent3"/>
                </a:solidFill>
              </a:rPr>
              <a:t>2019;2(10). October 19, 2019 online. </a:t>
            </a:r>
          </a:p>
        </p:txBody>
      </p:sp>
      <p:pic>
        <p:nvPicPr>
          <p:cNvPr id="5" name="Content Placeholder 4" descr="A picture containing drawing&#10;&#10;Description automatically generated">
            <a:extLst>
              <a:ext uri="{FF2B5EF4-FFF2-40B4-BE49-F238E27FC236}">
                <a16:creationId xmlns:a16="http://schemas.microsoft.com/office/drawing/2014/main" id="{49793F6C-566F-427E-925A-E640D84A84C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991344" y="97040"/>
            <a:ext cx="958994" cy="1238970"/>
          </a:xfrm>
          <a:prstGeom prst="rect">
            <a:avLst/>
          </a:prstGeom>
        </p:spPr>
      </p:pic>
    </p:spTree>
    <p:extLst>
      <p:ext uri="{BB962C8B-B14F-4D97-AF65-F5344CB8AC3E}">
        <p14:creationId xmlns:p14="http://schemas.microsoft.com/office/powerpoint/2010/main" val="65932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053E-6F10-46DE-BB21-BFC769FE1BDE}"/>
              </a:ext>
            </a:extLst>
          </p:cNvPr>
          <p:cNvSpPr>
            <a:spLocks noGrp="1"/>
          </p:cNvSpPr>
          <p:nvPr>
            <p:ph type="title"/>
          </p:nvPr>
        </p:nvSpPr>
        <p:spPr>
          <a:xfrm>
            <a:off x="955040" y="-173355"/>
            <a:ext cx="10515600" cy="1325563"/>
          </a:xfrm>
        </p:spPr>
        <p:txBody>
          <a:bodyPr/>
          <a:lstStyle/>
          <a:p>
            <a:r>
              <a:rPr lang="en-US" dirty="0"/>
              <a:t>ARBs and Suicide Risk</a:t>
            </a:r>
          </a:p>
        </p:txBody>
      </p:sp>
      <p:sp>
        <p:nvSpPr>
          <p:cNvPr id="3" name="Content Placeholder 2">
            <a:extLst>
              <a:ext uri="{FF2B5EF4-FFF2-40B4-BE49-F238E27FC236}">
                <a16:creationId xmlns:a16="http://schemas.microsoft.com/office/drawing/2014/main" id="{527D6429-FAF4-4862-A56A-F37ED7ECA2CA}"/>
              </a:ext>
            </a:extLst>
          </p:cNvPr>
          <p:cNvSpPr>
            <a:spLocks noGrp="1"/>
          </p:cNvSpPr>
          <p:nvPr>
            <p:ph idx="1"/>
          </p:nvPr>
        </p:nvSpPr>
        <p:spPr>
          <a:xfrm>
            <a:off x="878840" y="1343025"/>
            <a:ext cx="11247120" cy="4014738"/>
          </a:xfrm>
        </p:spPr>
        <p:txBody>
          <a:bodyPr>
            <a:noAutofit/>
          </a:bodyPr>
          <a:lstStyle/>
          <a:p>
            <a:r>
              <a:rPr lang="en-US" sz="2400" dirty="0"/>
              <a:t>This assertion is supported by an increased risk of suicide in patients with </a:t>
            </a:r>
            <a:r>
              <a:rPr lang="en-US" sz="2400" i="1" dirty="0"/>
              <a:t>ACE </a:t>
            </a:r>
            <a:r>
              <a:rPr lang="en-US" sz="2400" dirty="0"/>
              <a:t>gene polymorphisms associated with higher levels of this peptide.</a:t>
            </a:r>
          </a:p>
          <a:p>
            <a:endParaRPr lang="en-US" sz="2400" dirty="0"/>
          </a:p>
          <a:p>
            <a:r>
              <a:rPr lang="en-US" sz="2400" dirty="0"/>
              <a:t>The mechanisms by which AII may be associated with a higher risk of suicide remain largely unclear. </a:t>
            </a:r>
          </a:p>
          <a:p>
            <a:endParaRPr lang="en-US" sz="2400" dirty="0"/>
          </a:p>
          <a:p>
            <a:r>
              <a:rPr lang="en-US" sz="2400" dirty="0"/>
              <a:t>Possible explanations include AII-mediated increases in substance P activity and heightened hypothalamic-pituitary-adrenal axis activity, provoking stress and anxiety. </a:t>
            </a:r>
          </a:p>
        </p:txBody>
      </p:sp>
      <p:sp>
        <p:nvSpPr>
          <p:cNvPr id="4" name="Rectangle 3">
            <a:extLst>
              <a:ext uri="{FF2B5EF4-FFF2-40B4-BE49-F238E27FC236}">
                <a16:creationId xmlns:a16="http://schemas.microsoft.com/office/drawing/2014/main" id="{8066687C-A542-4279-82F9-1F8095456F69}"/>
              </a:ext>
            </a:extLst>
          </p:cNvPr>
          <p:cNvSpPr/>
          <p:nvPr/>
        </p:nvSpPr>
        <p:spPr>
          <a:xfrm>
            <a:off x="795020" y="5840363"/>
            <a:ext cx="8755380" cy="892552"/>
          </a:xfrm>
          <a:prstGeom prst="rect">
            <a:avLst/>
          </a:prstGeom>
        </p:spPr>
        <p:txBody>
          <a:bodyPr wrap="square">
            <a:spAutoFit/>
          </a:bodyPr>
          <a:lstStyle/>
          <a:p>
            <a:r>
              <a:rPr lang="en-US" sz="1600" dirty="0">
                <a:solidFill>
                  <a:schemeClr val="accent3"/>
                </a:solidFill>
              </a:rPr>
              <a:t>Mamdani, M., Gomes, T., Greaves, S., et al. (2019). Association Between Angiotensin-Converting Enzyme Inhibitors, Angiotensin Receptor Blockers, and Suicide. </a:t>
            </a:r>
            <a:r>
              <a:rPr lang="en-US" i="1" dirty="0">
                <a:solidFill>
                  <a:schemeClr val="accent3"/>
                </a:solidFill>
              </a:rPr>
              <a:t>JAMA Network Open. </a:t>
            </a:r>
            <a:r>
              <a:rPr lang="en-US" dirty="0">
                <a:solidFill>
                  <a:schemeClr val="accent3"/>
                </a:solidFill>
              </a:rPr>
              <a:t>2019;2(10). October 19, 2019 online. </a:t>
            </a:r>
            <a:endParaRPr lang="en-US" sz="1600" dirty="0">
              <a:solidFill>
                <a:schemeClr val="accent3"/>
              </a:solidFill>
            </a:endParaRPr>
          </a:p>
        </p:txBody>
      </p:sp>
      <p:pic>
        <p:nvPicPr>
          <p:cNvPr id="5" name="Content Placeholder 4" descr="A picture containing drawing&#10;&#10;Description automatically generated">
            <a:extLst>
              <a:ext uri="{FF2B5EF4-FFF2-40B4-BE49-F238E27FC236}">
                <a16:creationId xmlns:a16="http://schemas.microsoft.com/office/drawing/2014/main" id="{CA265875-9470-4B25-A09D-2F3139F032E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049455" y="143764"/>
            <a:ext cx="928259" cy="1199261"/>
          </a:xfrm>
          <a:prstGeom prst="rect">
            <a:avLst/>
          </a:prstGeom>
        </p:spPr>
      </p:pic>
    </p:spTree>
    <p:extLst>
      <p:ext uri="{BB962C8B-B14F-4D97-AF65-F5344CB8AC3E}">
        <p14:creationId xmlns:p14="http://schemas.microsoft.com/office/powerpoint/2010/main" val="56287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053E-6F10-46DE-BB21-BFC769FE1BDE}"/>
              </a:ext>
            </a:extLst>
          </p:cNvPr>
          <p:cNvSpPr>
            <a:spLocks noGrp="1"/>
          </p:cNvSpPr>
          <p:nvPr>
            <p:ph type="title"/>
          </p:nvPr>
        </p:nvSpPr>
        <p:spPr>
          <a:xfrm>
            <a:off x="955040" y="-173355"/>
            <a:ext cx="10515600" cy="1325563"/>
          </a:xfrm>
        </p:spPr>
        <p:txBody>
          <a:bodyPr/>
          <a:lstStyle/>
          <a:p>
            <a:r>
              <a:rPr lang="en-US" dirty="0"/>
              <a:t>ARBs and Suicide Risk</a:t>
            </a:r>
          </a:p>
        </p:txBody>
      </p:sp>
      <p:sp>
        <p:nvSpPr>
          <p:cNvPr id="3" name="Content Placeholder 2">
            <a:extLst>
              <a:ext uri="{FF2B5EF4-FFF2-40B4-BE49-F238E27FC236}">
                <a16:creationId xmlns:a16="http://schemas.microsoft.com/office/drawing/2014/main" id="{527D6429-FAF4-4862-A56A-F37ED7ECA2CA}"/>
              </a:ext>
            </a:extLst>
          </p:cNvPr>
          <p:cNvSpPr>
            <a:spLocks noGrp="1"/>
          </p:cNvSpPr>
          <p:nvPr>
            <p:ph idx="1"/>
          </p:nvPr>
        </p:nvSpPr>
        <p:spPr>
          <a:xfrm>
            <a:off x="873760" y="1307465"/>
            <a:ext cx="10799897" cy="4014738"/>
          </a:xfrm>
        </p:spPr>
        <p:txBody>
          <a:bodyPr>
            <a:noAutofit/>
          </a:bodyPr>
          <a:lstStyle/>
          <a:p>
            <a:r>
              <a:rPr lang="en-US" sz="2400" dirty="0"/>
              <a:t>Polymorphisms associated with higher levels of AII have been associated with other mental health conditions, including major depression, bipolar disorder, panic disorder, and anxiety disorder.</a:t>
            </a:r>
          </a:p>
          <a:p>
            <a:endParaRPr lang="en-US" sz="2400" dirty="0"/>
          </a:p>
          <a:p>
            <a:r>
              <a:rPr lang="en-US" sz="2400" dirty="0"/>
              <a:t>Recent data suggest that users of ARBs, but not ACEIs, may have an increased risk of suicide compared with nonusers. </a:t>
            </a:r>
          </a:p>
          <a:p>
            <a:endParaRPr lang="en-US" sz="2400" dirty="0"/>
          </a:p>
          <a:p>
            <a:r>
              <a:rPr lang="en-US" sz="2400" dirty="0"/>
              <a:t>Study objective was to examine the association between suicide and exposure to ARBs compared with ACEIs. </a:t>
            </a:r>
          </a:p>
        </p:txBody>
      </p:sp>
      <p:sp>
        <p:nvSpPr>
          <p:cNvPr id="4" name="Rectangle 3">
            <a:extLst>
              <a:ext uri="{FF2B5EF4-FFF2-40B4-BE49-F238E27FC236}">
                <a16:creationId xmlns:a16="http://schemas.microsoft.com/office/drawing/2014/main" id="{8066687C-A542-4279-82F9-1F8095456F69}"/>
              </a:ext>
            </a:extLst>
          </p:cNvPr>
          <p:cNvSpPr/>
          <p:nvPr/>
        </p:nvSpPr>
        <p:spPr>
          <a:xfrm>
            <a:off x="795020" y="5840363"/>
            <a:ext cx="8755380" cy="892552"/>
          </a:xfrm>
          <a:prstGeom prst="rect">
            <a:avLst/>
          </a:prstGeom>
        </p:spPr>
        <p:txBody>
          <a:bodyPr wrap="square">
            <a:spAutoFit/>
          </a:bodyPr>
          <a:lstStyle/>
          <a:p>
            <a:r>
              <a:rPr lang="en-US" sz="1600" dirty="0">
                <a:solidFill>
                  <a:schemeClr val="accent3"/>
                </a:solidFill>
              </a:rPr>
              <a:t>Mamdani, M., Gomes, T., Greaves, S., et al. (2019). Association Between Angiotensin-Converting Enzyme Inhibitors, Angiotensin Receptor Blockers, and Suicide. </a:t>
            </a:r>
            <a:r>
              <a:rPr lang="en-US" i="1" dirty="0">
                <a:solidFill>
                  <a:schemeClr val="accent3"/>
                </a:solidFill>
              </a:rPr>
              <a:t>JAMA Network Open. </a:t>
            </a:r>
            <a:r>
              <a:rPr lang="en-US" dirty="0">
                <a:solidFill>
                  <a:schemeClr val="accent3"/>
                </a:solidFill>
              </a:rPr>
              <a:t>2019;2(10). October 19, 2019 online. </a:t>
            </a:r>
            <a:endParaRPr lang="en-US" sz="1600" dirty="0">
              <a:solidFill>
                <a:schemeClr val="accent3"/>
              </a:solidFill>
            </a:endParaRPr>
          </a:p>
        </p:txBody>
      </p:sp>
      <p:pic>
        <p:nvPicPr>
          <p:cNvPr id="5" name="Content Placeholder 4" descr="A picture containing drawing&#10;&#10;Description automatically generated">
            <a:extLst>
              <a:ext uri="{FF2B5EF4-FFF2-40B4-BE49-F238E27FC236}">
                <a16:creationId xmlns:a16="http://schemas.microsoft.com/office/drawing/2014/main" id="{B3BA40E6-77D5-42DA-86ED-F3EFE68FC47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173619" y="134395"/>
            <a:ext cx="847900" cy="1095441"/>
          </a:xfrm>
          <a:prstGeom prst="rect">
            <a:avLst/>
          </a:prstGeom>
        </p:spPr>
      </p:pic>
    </p:spTree>
    <p:extLst>
      <p:ext uri="{BB962C8B-B14F-4D97-AF65-F5344CB8AC3E}">
        <p14:creationId xmlns:p14="http://schemas.microsoft.com/office/powerpoint/2010/main" val="291159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053E-6F10-46DE-BB21-BFC769FE1BDE}"/>
              </a:ext>
            </a:extLst>
          </p:cNvPr>
          <p:cNvSpPr>
            <a:spLocks noGrp="1"/>
          </p:cNvSpPr>
          <p:nvPr>
            <p:ph type="title"/>
          </p:nvPr>
        </p:nvSpPr>
        <p:spPr>
          <a:xfrm>
            <a:off x="838200" y="-71755"/>
            <a:ext cx="10515600" cy="1325563"/>
          </a:xfrm>
        </p:spPr>
        <p:txBody>
          <a:bodyPr/>
          <a:lstStyle/>
          <a:p>
            <a:r>
              <a:rPr lang="en-US" dirty="0"/>
              <a:t>ARBs and Suicide Risk</a:t>
            </a:r>
          </a:p>
        </p:txBody>
      </p:sp>
      <p:sp>
        <p:nvSpPr>
          <p:cNvPr id="3" name="Content Placeholder 2">
            <a:extLst>
              <a:ext uri="{FF2B5EF4-FFF2-40B4-BE49-F238E27FC236}">
                <a16:creationId xmlns:a16="http://schemas.microsoft.com/office/drawing/2014/main" id="{527D6429-FAF4-4862-A56A-F37ED7ECA2CA}"/>
              </a:ext>
            </a:extLst>
          </p:cNvPr>
          <p:cNvSpPr>
            <a:spLocks noGrp="1"/>
          </p:cNvSpPr>
          <p:nvPr>
            <p:ph idx="1"/>
          </p:nvPr>
        </p:nvSpPr>
        <p:spPr>
          <a:xfrm>
            <a:off x="838200" y="1165225"/>
            <a:ext cx="10515600" cy="4014738"/>
          </a:xfrm>
        </p:spPr>
        <p:txBody>
          <a:bodyPr>
            <a:normAutofit/>
          </a:bodyPr>
          <a:lstStyle/>
          <a:p>
            <a:r>
              <a:rPr lang="en-US" dirty="0"/>
              <a:t>Population-based case-control study of individuals aged 66 years and older used administrative claims databases in Ontario, Canada, from January 1, 1995, to December 31, 2015. </a:t>
            </a:r>
          </a:p>
          <a:p>
            <a:endParaRPr lang="en-US" dirty="0"/>
          </a:p>
          <a:p>
            <a:r>
              <a:rPr lang="en-US" dirty="0"/>
              <a:t>Data analysis was performed from January to April 2019.</a:t>
            </a:r>
          </a:p>
          <a:p>
            <a:endParaRPr lang="en-US" dirty="0"/>
          </a:p>
          <a:p>
            <a:r>
              <a:rPr lang="en-US" dirty="0"/>
              <a:t>Cases were individuals who died by </a:t>
            </a:r>
            <a:r>
              <a:rPr lang="en-US" b="1" dirty="0"/>
              <a:t>suicide within 100 days </a:t>
            </a:r>
            <a:r>
              <a:rPr lang="en-US" dirty="0"/>
              <a:t>of receiving an ACEI or ARB. </a:t>
            </a:r>
          </a:p>
        </p:txBody>
      </p:sp>
      <p:sp>
        <p:nvSpPr>
          <p:cNvPr id="4" name="Rectangle 3">
            <a:extLst>
              <a:ext uri="{FF2B5EF4-FFF2-40B4-BE49-F238E27FC236}">
                <a16:creationId xmlns:a16="http://schemas.microsoft.com/office/drawing/2014/main" id="{8066687C-A542-4279-82F9-1F8095456F69}"/>
              </a:ext>
            </a:extLst>
          </p:cNvPr>
          <p:cNvSpPr/>
          <p:nvPr/>
        </p:nvSpPr>
        <p:spPr>
          <a:xfrm>
            <a:off x="795020" y="5840363"/>
            <a:ext cx="8755380" cy="892552"/>
          </a:xfrm>
          <a:prstGeom prst="rect">
            <a:avLst/>
          </a:prstGeom>
        </p:spPr>
        <p:txBody>
          <a:bodyPr wrap="square">
            <a:spAutoFit/>
          </a:bodyPr>
          <a:lstStyle/>
          <a:p>
            <a:r>
              <a:rPr lang="en-US" sz="1600" dirty="0">
                <a:solidFill>
                  <a:schemeClr val="accent3"/>
                </a:solidFill>
              </a:rPr>
              <a:t>Mamdani, M., Gomes, T., Greaves, S., et al. (2019). Association Between Angiotensin-Converting Enzyme Inhibitors, Angiotensin Receptor Blockers, and Suicide. </a:t>
            </a:r>
            <a:r>
              <a:rPr lang="en-US" i="1" dirty="0">
                <a:solidFill>
                  <a:schemeClr val="accent3"/>
                </a:solidFill>
              </a:rPr>
              <a:t>JAMA Network Open. </a:t>
            </a:r>
            <a:r>
              <a:rPr lang="en-US" dirty="0">
                <a:solidFill>
                  <a:schemeClr val="accent3"/>
                </a:solidFill>
              </a:rPr>
              <a:t>2019;2(10). October 19, 2019 online. </a:t>
            </a:r>
            <a:endParaRPr lang="en-US" sz="1600" dirty="0">
              <a:solidFill>
                <a:schemeClr val="accent3"/>
              </a:solidFill>
            </a:endParaRPr>
          </a:p>
        </p:txBody>
      </p:sp>
      <p:pic>
        <p:nvPicPr>
          <p:cNvPr id="5" name="Content Placeholder 4" descr="A picture containing drawing&#10;&#10;Description automatically generated">
            <a:extLst>
              <a:ext uri="{FF2B5EF4-FFF2-40B4-BE49-F238E27FC236}">
                <a16:creationId xmlns:a16="http://schemas.microsoft.com/office/drawing/2014/main" id="{739B2C55-6E78-4BD3-BB4E-DAF44547475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918045" y="102515"/>
            <a:ext cx="1048719" cy="1354889"/>
          </a:xfrm>
          <a:prstGeom prst="rect">
            <a:avLst/>
          </a:prstGeom>
        </p:spPr>
      </p:pic>
    </p:spTree>
    <p:extLst>
      <p:ext uri="{BB962C8B-B14F-4D97-AF65-F5344CB8AC3E}">
        <p14:creationId xmlns:p14="http://schemas.microsoft.com/office/powerpoint/2010/main" val="3511653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053E-6F10-46DE-BB21-BFC769FE1BDE}"/>
              </a:ext>
            </a:extLst>
          </p:cNvPr>
          <p:cNvSpPr>
            <a:spLocks noGrp="1"/>
          </p:cNvSpPr>
          <p:nvPr>
            <p:ph type="title"/>
          </p:nvPr>
        </p:nvSpPr>
        <p:spPr>
          <a:xfrm>
            <a:off x="949960" y="0"/>
            <a:ext cx="10515600" cy="1325563"/>
          </a:xfrm>
        </p:spPr>
        <p:txBody>
          <a:bodyPr/>
          <a:lstStyle/>
          <a:p>
            <a:r>
              <a:rPr lang="en-US" dirty="0"/>
              <a:t>ARBs and Suicide Risk</a:t>
            </a:r>
          </a:p>
        </p:txBody>
      </p:sp>
      <p:sp>
        <p:nvSpPr>
          <p:cNvPr id="4" name="Rectangle 3">
            <a:extLst>
              <a:ext uri="{FF2B5EF4-FFF2-40B4-BE49-F238E27FC236}">
                <a16:creationId xmlns:a16="http://schemas.microsoft.com/office/drawing/2014/main" id="{8066687C-A542-4279-82F9-1F8095456F69}"/>
              </a:ext>
            </a:extLst>
          </p:cNvPr>
          <p:cNvSpPr/>
          <p:nvPr/>
        </p:nvSpPr>
        <p:spPr>
          <a:xfrm>
            <a:off x="795020" y="5840363"/>
            <a:ext cx="8755380" cy="892552"/>
          </a:xfrm>
          <a:prstGeom prst="rect">
            <a:avLst/>
          </a:prstGeom>
        </p:spPr>
        <p:txBody>
          <a:bodyPr wrap="square">
            <a:spAutoFit/>
          </a:bodyPr>
          <a:lstStyle/>
          <a:p>
            <a:r>
              <a:rPr lang="en-US" sz="1600" dirty="0">
                <a:solidFill>
                  <a:schemeClr val="accent3"/>
                </a:solidFill>
              </a:rPr>
              <a:t>Mamdani, M., Gomes, T., Greaves, S., et al. (2019). Association Between Angiotensin-Converting Enzyme Inhibitors, Angiotensin Receptor Blockers, and Suicide. </a:t>
            </a:r>
            <a:r>
              <a:rPr lang="en-US" i="1" dirty="0">
                <a:solidFill>
                  <a:schemeClr val="accent3"/>
                </a:solidFill>
              </a:rPr>
              <a:t>JAMA Network Open. </a:t>
            </a:r>
            <a:r>
              <a:rPr lang="en-US" dirty="0">
                <a:solidFill>
                  <a:schemeClr val="accent3"/>
                </a:solidFill>
              </a:rPr>
              <a:t>2019;2(10). October 19, 2019 online. </a:t>
            </a:r>
            <a:endParaRPr lang="en-US" sz="1600" dirty="0">
              <a:solidFill>
                <a:schemeClr val="accent3"/>
              </a:solidFill>
            </a:endParaRPr>
          </a:p>
        </p:txBody>
      </p:sp>
      <p:sp>
        <p:nvSpPr>
          <p:cNvPr id="6" name="Rectangle 5">
            <a:extLst>
              <a:ext uri="{FF2B5EF4-FFF2-40B4-BE49-F238E27FC236}">
                <a16:creationId xmlns:a16="http://schemas.microsoft.com/office/drawing/2014/main" id="{19F2C605-60EE-469D-88AA-F66FCD94F57F}"/>
              </a:ext>
            </a:extLst>
          </p:cNvPr>
          <p:cNvSpPr/>
          <p:nvPr/>
        </p:nvSpPr>
        <p:spPr>
          <a:xfrm>
            <a:off x="949960" y="1136745"/>
            <a:ext cx="10144760" cy="830997"/>
          </a:xfrm>
          <a:prstGeom prst="rect">
            <a:avLst/>
          </a:prstGeom>
        </p:spPr>
        <p:txBody>
          <a:bodyPr wrap="square">
            <a:spAutoFit/>
          </a:bodyPr>
          <a:lstStyle/>
          <a:p>
            <a:pPr algn="ctr"/>
            <a:r>
              <a:rPr lang="en-US" sz="2400" dirty="0">
                <a:latin typeface="GuardianSansGR-Regular"/>
              </a:rPr>
              <a:t>Findings suggest a possible increased risk of suicide associated with the use of ARBs compared with ACEIs among adults aged 66 years and older</a:t>
            </a:r>
            <a:endParaRPr lang="en-US" sz="2400" dirty="0"/>
          </a:p>
        </p:txBody>
      </p:sp>
      <p:pic>
        <p:nvPicPr>
          <p:cNvPr id="7" name="Picture 6">
            <a:extLst>
              <a:ext uri="{FF2B5EF4-FFF2-40B4-BE49-F238E27FC236}">
                <a16:creationId xmlns:a16="http://schemas.microsoft.com/office/drawing/2014/main" id="{2260FA5F-218A-4946-826B-AB7547655016}"/>
              </a:ext>
            </a:extLst>
          </p:cNvPr>
          <p:cNvPicPr>
            <a:picLocks noChangeAspect="1"/>
          </p:cNvPicPr>
          <p:nvPr/>
        </p:nvPicPr>
        <p:blipFill>
          <a:blip r:embed="rId2"/>
          <a:stretch>
            <a:fillRect/>
          </a:stretch>
        </p:blipFill>
        <p:spPr>
          <a:xfrm>
            <a:off x="1121410" y="2335188"/>
            <a:ext cx="10344150" cy="2495550"/>
          </a:xfrm>
          <a:prstGeom prst="rect">
            <a:avLst/>
          </a:prstGeom>
        </p:spPr>
      </p:pic>
      <p:pic>
        <p:nvPicPr>
          <p:cNvPr id="8" name="Content Placeholder 4" descr="A picture containing drawing&#10;&#10;Description automatically generated">
            <a:extLst>
              <a:ext uri="{FF2B5EF4-FFF2-40B4-BE49-F238E27FC236}">
                <a16:creationId xmlns:a16="http://schemas.microsoft.com/office/drawing/2014/main" id="{AEB9BB71-9366-401F-9CA7-9908A0FC984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094720" y="88852"/>
            <a:ext cx="888471" cy="1147857"/>
          </a:xfrm>
          <a:prstGeom prst="rect">
            <a:avLst/>
          </a:prstGeom>
        </p:spPr>
      </p:pic>
    </p:spTree>
    <p:extLst>
      <p:ext uri="{BB962C8B-B14F-4D97-AF65-F5344CB8AC3E}">
        <p14:creationId xmlns:p14="http://schemas.microsoft.com/office/powerpoint/2010/main" val="2340653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053E-6F10-46DE-BB21-BFC769FE1BDE}"/>
              </a:ext>
            </a:extLst>
          </p:cNvPr>
          <p:cNvSpPr>
            <a:spLocks noGrp="1"/>
          </p:cNvSpPr>
          <p:nvPr>
            <p:ph type="title"/>
          </p:nvPr>
        </p:nvSpPr>
        <p:spPr>
          <a:xfrm>
            <a:off x="883920" y="0"/>
            <a:ext cx="10515600" cy="1325563"/>
          </a:xfrm>
        </p:spPr>
        <p:txBody>
          <a:bodyPr/>
          <a:lstStyle/>
          <a:p>
            <a:r>
              <a:rPr lang="en-US" dirty="0"/>
              <a:t>ARBs and Suicide Risk</a:t>
            </a:r>
          </a:p>
        </p:txBody>
      </p:sp>
      <p:sp>
        <p:nvSpPr>
          <p:cNvPr id="3" name="Content Placeholder 2">
            <a:extLst>
              <a:ext uri="{FF2B5EF4-FFF2-40B4-BE49-F238E27FC236}">
                <a16:creationId xmlns:a16="http://schemas.microsoft.com/office/drawing/2014/main" id="{527D6429-FAF4-4862-A56A-F37ED7ECA2CA}"/>
              </a:ext>
            </a:extLst>
          </p:cNvPr>
          <p:cNvSpPr>
            <a:spLocks noGrp="1"/>
          </p:cNvSpPr>
          <p:nvPr>
            <p:ph idx="1"/>
          </p:nvPr>
        </p:nvSpPr>
        <p:spPr>
          <a:xfrm>
            <a:off x="883920" y="1143794"/>
            <a:ext cx="10515600" cy="4014738"/>
          </a:xfrm>
        </p:spPr>
        <p:txBody>
          <a:bodyPr>
            <a:noAutofit/>
          </a:bodyPr>
          <a:lstStyle/>
          <a:p>
            <a:r>
              <a:rPr lang="en-US" sz="2200" dirty="0"/>
              <a:t>Why?  Is it all about the possible increased levels of substance P thus promoting stress and anxiety? </a:t>
            </a:r>
          </a:p>
          <a:p>
            <a:endParaRPr lang="en-US" sz="800" dirty="0"/>
          </a:p>
          <a:p>
            <a:r>
              <a:rPr lang="en-US" sz="2200" dirty="0"/>
              <a:t>Animal studies have found that AII induces panic and stress when injected into stress-sensitive brain structures such as the dorsomedial hypothalamus and amygdala. </a:t>
            </a:r>
          </a:p>
          <a:p>
            <a:endParaRPr lang="en-US" sz="800" dirty="0"/>
          </a:p>
          <a:p>
            <a:r>
              <a:rPr lang="en-US" sz="2200" dirty="0"/>
              <a:t>However, because these effects were reversible after AII type 1 receptor blockade with an ARB, it is unlikely that this is the mechanism associating these drugs with suicide. </a:t>
            </a:r>
          </a:p>
        </p:txBody>
      </p:sp>
      <p:sp>
        <p:nvSpPr>
          <p:cNvPr id="4" name="Rectangle 3">
            <a:extLst>
              <a:ext uri="{FF2B5EF4-FFF2-40B4-BE49-F238E27FC236}">
                <a16:creationId xmlns:a16="http://schemas.microsoft.com/office/drawing/2014/main" id="{8066687C-A542-4279-82F9-1F8095456F69}"/>
              </a:ext>
            </a:extLst>
          </p:cNvPr>
          <p:cNvSpPr/>
          <p:nvPr/>
        </p:nvSpPr>
        <p:spPr>
          <a:xfrm>
            <a:off x="795020" y="5840363"/>
            <a:ext cx="8755380" cy="892552"/>
          </a:xfrm>
          <a:prstGeom prst="rect">
            <a:avLst/>
          </a:prstGeom>
        </p:spPr>
        <p:txBody>
          <a:bodyPr wrap="square">
            <a:spAutoFit/>
          </a:bodyPr>
          <a:lstStyle/>
          <a:p>
            <a:r>
              <a:rPr lang="en-US" sz="1600" dirty="0">
                <a:solidFill>
                  <a:schemeClr val="accent3"/>
                </a:solidFill>
              </a:rPr>
              <a:t>Mamdani, M., Gomes, T., Greaves, S., et al. (2019). Association Between Angiotensin-Converting Enzyme Inhibitors, Angiotensin Receptor Blockers, and Suicide. </a:t>
            </a:r>
            <a:r>
              <a:rPr lang="en-US" i="1" dirty="0">
                <a:solidFill>
                  <a:schemeClr val="accent3"/>
                </a:solidFill>
              </a:rPr>
              <a:t>JAMA Network Open. </a:t>
            </a:r>
            <a:r>
              <a:rPr lang="en-US" dirty="0">
                <a:solidFill>
                  <a:schemeClr val="accent3"/>
                </a:solidFill>
              </a:rPr>
              <a:t>2019;2(10). October 19, 2019 online. </a:t>
            </a:r>
            <a:endParaRPr lang="en-US" sz="1600" dirty="0">
              <a:solidFill>
                <a:schemeClr val="accent3"/>
              </a:solidFill>
            </a:endParaRPr>
          </a:p>
        </p:txBody>
      </p:sp>
      <p:pic>
        <p:nvPicPr>
          <p:cNvPr id="5" name="Content Placeholder 4" descr="A picture containing drawing&#10;&#10;Description automatically generated">
            <a:extLst>
              <a:ext uri="{FF2B5EF4-FFF2-40B4-BE49-F238E27FC236}">
                <a16:creationId xmlns:a16="http://schemas.microsoft.com/office/drawing/2014/main" id="{E1B678F4-A825-48AD-A5A4-A7FE80CA08B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148015" y="114309"/>
            <a:ext cx="796848" cy="1029485"/>
          </a:xfrm>
          <a:prstGeom prst="rect">
            <a:avLst/>
          </a:prstGeom>
        </p:spPr>
      </p:pic>
    </p:spTree>
    <p:extLst>
      <p:ext uri="{BB962C8B-B14F-4D97-AF65-F5344CB8AC3E}">
        <p14:creationId xmlns:p14="http://schemas.microsoft.com/office/powerpoint/2010/main" val="369916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053E-6F10-46DE-BB21-BFC769FE1BDE}"/>
              </a:ext>
            </a:extLst>
          </p:cNvPr>
          <p:cNvSpPr>
            <a:spLocks noGrp="1"/>
          </p:cNvSpPr>
          <p:nvPr>
            <p:ph type="title"/>
          </p:nvPr>
        </p:nvSpPr>
        <p:spPr>
          <a:xfrm>
            <a:off x="883920" y="0"/>
            <a:ext cx="10515600" cy="1325563"/>
          </a:xfrm>
        </p:spPr>
        <p:txBody>
          <a:bodyPr/>
          <a:lstStyle/>
          <a:p>
            <a:r>
              <a:rPr lang="en-US" dirty="0"/>
              <a:t>ARBs and Suicide Risk</a:t>
            </a:r>
          </a:p>
        </p:txBody>
      </p:sp>
      <p:sp>
        <p:nvSpPr>
          <p:cNvPr id="3" name="Content Placeholder 2">
            <a:extLst>
              <a:ext uri="{FF2B5EF4-FFF2-40B4-BE49-F238E27FC236}">
                <a16:creationId xmlns:a16="http://schemas.microsoft.com/office/drawing/2014/main" id="{527D6429-FAF4-4862-A56A-F37ED7ECA2CA}"/>
              </a:ext>
            </a:extLst>
          </p:cNvPr>
          <p:cNvSpPr>
            <a:spLocks noGrp="1"/>
          </p:cNvSpPr>
          <p:nvPr>
            <p:ph idx="1"/>
          </p:nvPr>
        </p:nvSpPr>
        <p:spPr>
          <a:xfrm>
            <a:off x="883920" y="1143794"/>
            <a:ext cx="10515600" cy="4014738"/>
          </a:xfrm>
        </p:spPr>
        <p:txBody>
          <a:bodyPr>
            <a:noAutofit/>
          </a:bodyPr>
          <a:lstStyle/>
          <a:p>
            <a:r>
              <a:rPr lang="en-US" sz="2200" dirty="0"/>
              <a:t>Or could it be the inflammatory response through the pathway of NF-kB? </a:t>
            </a:r>
          </a:p>
          <a:p>
            <a:r>
              <a:rPr lang="en-US" sz="2200" dirty="0"/>
              <a:t>Another possible explanation for a higher risk of suicide among users of ARBs is associated with the upregulation of AII and resulting unopposed stimulation of AII type 2 receptors. </a:t>
            </a:r>
          </a:p>
          <a:p>
            <a:endParaRPr lang="en-US" sz="2200" dirty="0"/>
          </a:p>
          <a:p>
            <a:r>
              <a:rPr lang="en-US" sz="2200" dirty="0"/>
              <a:t>These effects have been associated with nuclear factor–</a:t>
            </a:r>
            <a:r>
              <a:rPr lang="en-US" sz="2200" dirty="0" err="1"/>
              <a:t>κB</a:t>
            </a:r>
            <a:r>
              <a:rPr lang="en-US" sz="2200" dirty="0"/>
              <a:t> pathway activation, a process increasingly recognized as being involved in the pathophysiology of mood disorders.</a:t>
            </a:r>
          </a:p>
          <a:p>
            <a:endParaRPr lang="en-US" sz="2200" dirty="0"/>
          </a:p>
          <a:p>
            <a:r>
              <a:rPr lang="en-US" sz="2200" dirty="0"/>
              <a:t>The mechanisms linking ARBs to mental health conditions and whether these effects are common to all members of this class are areas where further research is required.</a:t>
            </a:r>
          </a:p>
        </p:txBody>
      </p:sp>
      <p:sp>
        <p:nvSpPr>
          <p:cNvPr id="4" name="Rectangle 3">
            <a:extLst>
              <a:ext uri="{FF2B5EF4-FFF2-40B4-BE49-F238E27FC236}">
                <a16:creationId xmlns:a16="http://schemas.microsoft.com/office/drawing/2014/main" id="{8066687C-A542-4279-82F9-1F8095456F69}"/>
              </a:ext>
            </a:extLst>
          </p:cNvPr>
          <p:cNvSpPr/>
          <p:nvPr/>
        </p:nvSpPr>
        <p:spPr>
          <a:xfrm>
            <a:off x="795020" y="5840363"/>
            <a:ext cx="8755380" cy="892552"/>
          </a:xfrm>
          <a:prstGeom prst="rect">
            <a:avLst/>
          </a:prstGeom>
        </p:spPr>
        <p:txBody>
          <a:bodyPr wrap="square">
            <a:spAutoFit/>
          </a:bodyPr>
          <a:lstStyle/>
          <a:p>
            <a:r>
              <a:rPr lang="en-US" sz="1600" dirty="0">
                <a:solidFill>
                  <a:schemeClr val="accent3"/>
                </a:solidFill>
              </a:rPr>
              <a:t>Mamdani, M., Gomes, T., Greaves, S., et al. (2019). Association Between Angiotensin-Converting Enzyme Inhibitors, Angiotensin Receptor Blockers, and Suicide. </a:t>
            </a:r>
            <a:r>
              <a:rPr lang="en-US" i="1" dirty="0">
                <a:solidFill>
                  <a:schemeClr val="accent3"/>
                </a:solidFill>
              </a:rPr>
              <a:t>JAMA Network Open. </a:t>
            </a:r>
            <a:r>
              <a:rPr lang="en-US" dirty="0">
                <a:solidFill>
                  <a:schemeClr val="accent3"/>
                </a:solidFill>
              </a:rPr>
              <a:t>2019;2(10). October 19, 2019 online. </a:t>
            </a:r>
            <a:endParaRPr lang="en-US" sz="1600" dirty="0">
              <a:solidFill>
                <a:schemeClr val="accent3"/>
              </a:solidFill>
            </a:endParaRPr>
          </a:p>
        </p:txBody>
      </p:sp>
      <p:pic>
        <p:nvPicPr>
          <p:cNvPr id="5" name="Content Placeholder 4" descr="A picture containing drawing&#10;&#10;Description automatically generated">
            <a:extLst>
              <a:ext uri="{FF2B5EF4-FFF2-40B4-BE49-F238E27FC236}">
                <a16:creationId xmlns:a16="http://schemas.microsoft.com/office/drawing/2014/main" id="{177898B0-6313-49A8-985B-D230808B9BC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115807" y="106011"/>
            <a:ext cx="861908" cy="1113539"/>
          </a:xfrm>
          <a:prstGeom prst="rect">
            <a:avLst/>
          </a:prstGeom>
        </p:spPr>
      </p:pic>
    </p:spTree>
    <p:extLst>
      <p:ext uri="{BB962C8B-B14F-4D97-AF65-F5344CB8AC3E}">
        <p14:creationId xmlns:p14="http://schemas.microsoft.com/office/powerpoint/2010/main" val="255496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053E-6F10-46DE-BB21-BFC769FE1BDE}"/>
              </a:ext>
            </a:extLst>
          </p:cNvPr>
          <p:cNvSpPr>
            <a:spLocks noGrp="1"/>
          </p:cNvSpPr>
          <p:nvPr>
            <p:ph type="title"/>
          </p:nvPr>
        </p:nvSpPr>
        <p:spPr>
          <a:xfrm>
            <a:off x="795020" y="-76835"/>
            <a:ext cx="10515600" cy="1325563"/>
          </a:xfrm>
        </p:spPr>
        <p:txBody>
          <a:bodyPr/>
          <a:lstStyle/>
          <a:p>
            <a:r>
              <a:rPr lang="en-US" dirty="0"/>
              <a:t>ARBs and Suicide Risk</a:t>
            </a:r>
          </a:p>
        </p:txBody>
      </p:sp>
      <p:sp>
        <p:nvSpPr>
          <p:cNvPr id="3" name="Content Placeholder 2">
            <a:extLst>
              <a:ext uri="{FF2B5EF4-FFF2-40B4-BE49-F238E27FC236}">
                <a16:creationId xmlns:a16="http://schemas.microsoft.com/office/drawing/2014/main" id="{527D6429-FAF4-4862-A56A-F37ED7ECA2CA}"/>
              </a:ext>
            </a:extLst>
          </p:cNvPr>
          <p:cNvSpPr>
            <a:spLocks noGrp="1"/>
          </p:cNvSpPr>
          <p:nvPr>
            <p:ph idx="1"/>
          </p:nvPr>
        </p:nvSpPr>
        <p:spPr>
          <a:xfrm>
            <a:off x="881380" y="1205865"/>
            <a:ext cx="10472420" cy="4587160"/>
          </a:xfrm>
        </p:spPr>
        <p:txBody>
          <a:bodyPr>
            <a:normAutofit fontScale="92500" lnSpcReduction="10000"/>
          </a:bodyPr>
          <a:lstStyle/>
          <a:p>
            <a:pPr marL="0" indent="0">
              <a:buNone/>
            </a:pPr>
            <a:r>
              <a:rPr lang="en-US" u="sng" dirty="0" err="1"/>
              <a:t>BaleDoneen</a:t>
            </a:r>
            <a:r>
              <a:rPr lang="en-US" u="sng" dirty="0"/>
              <a:t> Take-Away</a:t>
            </a:r>
            <a:r>
              <a:rPr lang="en-US" dirty="0"/>
              <a:t>:</a:t>
            </a:r>
          </a:p>
          <a:p>
            <a:r>
              <a:rPr lang="en-US" dirty="0"/>
              <a:t>Several limitations to this study – </a:t>
            </a:r>
          </a:p>
          <a:p>
            <a:pPr lvl="1"/>
            <a:r>
              <a:rPr lang="en-US" dirty="0"/>
              <a:t>unable to assess clinically important comorbidities and behaviors such as substance use. </a:t>
            </a:r>
          </a:p>
          <a:p>
            <a:pPr lvl="1"/>
            <a:r>
              <a:rPr lang="en-US" dirty="0"/>
              <a:t>No reliable data on mental health–related hospital admissions and emergency department visits. </a:t>
            </a:r>
          </a:p>
          <a:p>
            <a:pPr lvl="1"/>
            <a:r>
              <a:rPr lang="en-US" dirty="0"/>
              <a:t>Studied an elderly population - generalizability of findings to younger populations is not known. </a:t>
            </a:r>
          </a:p>
          <a:p>
            <a:pPr lvl="1"/>
            <a:r>
              <a:rPr lang="en-US" dirty="0"/>
              <a:t>Most cases were men, these findings may not be generalizable to women. </a:t>
            </a:r>
          </a:p>
          <a:p>
            <a:pPr lvl="1"/>
            <a:r>
              <a:rPr lang="en-US" dirty="0"/>
              <a:t>Suicide may be misclassified, particularly among elderly individuals, </a:t>
            </a:r>
          </a:p>
          <a:p>
            <a:pPr lvl="1"/>
            <a:r>
              <a:rPr lang="en-US" dirty="0"/>
              <a:t>Study had insufficient power to explore potential intraclass differences in suicide risk.</a:t>
            </a:r>
          </a:p>
          <a:p>
            <a:pPr lvl="1"/>
            <a:r>
              <a:rPr lang="en-US" dirty="0"/>
              <a:t>Systemic health understanding was not identified – PD?  Gut Health? Auto-immune issues? </a:t>
            </a:r>
            <a:r>
              <a:rPr lang="en-US" dirty="0" err="1"/>
              <a:t>Concomminent</a:t>
            </a:r>
            <a:r>
              <a:rPr lang="en-US" dirty="0"/>
              <a:t> drug use – pain, NSAIDs, ETOH, genetics?</a:t>
            </a:r>
          </a:p>
          <a:p>
            <a:pPr marL="457200" lvl="1" indent="0">
              <a:buNone/>
            </a:pPr>
            <a:endParaRPr lang="en-US" dirty="0"/>
          </a:p>
          <a:p>
            <a:pPr lvl="1"/>
            <a:endParaRPr lang="en-US" dirty="0"/>
          </a:p>
          <a:p>
            <a:pPr lvl="1"/>
            <a:endParaRPr lang="en-US" dirty="0"/>
          </a:p>
        </p:txBody>
      </p:sp>
      <p:sp>
        <p:nvSpPr>
          <p:cNvPr id="4" name="Rectangle 3">
            <a:extLst>
              <a:ext uri="{FF2B5EF4-FFF2-40B4-BE49-F238E27FC236}">
                <a16:creationId xmlns:a16="http://schemas.microsoft.com/office/drawing/2014/main" id="{8066687C-A542-4279-82F9-1F8095456F69}"/>
              </a:ext>
            </a:extLst>
          </p:cNvPr>
          <p:cNvSpPr/>
          <p:nvPr/>
        </p:nvSpPr>
        <p:spPr>
          <a:xfrm>
            <a:off x="795020" y="5840363"/>
            <a:ext cx="8755380" cy="892552"/>
          </a:xfrm>
          <a:prstGeom prst="rect">
            <a:avLst/>
          </a:prstGeom>
        </p:spPr>
        <p:txBody>
          <a:bodyPr wrap="square">
            <a:spAutoFit/>
          </a:bodyPr>
          <a:lstStyle/>
          <a:p>
            <a:r>
              <a:rPr lang="en-US" sz="1600" dirty="0">
                <a:solidFill>
                  <a:schemeClr val="accent3"/>
                </a:solidFill>
              </a:rPr>
              <a:t>Mamdani, M., Gomes, T., Greaves, S., et al. (2019). Association Between Angiotensin-Converting Enzyme Inhibitors, Angiotensin Receptor Blockers, and Suicide. </a:t>
            </a:r>
            <a:r>
              <a:rPr lang="en-US" i="1" dirty="0">
                <a:solidFill>
                  <a:schemeClr val="accent3"/>
                </a:solidFill>
              </a:rPr>
              <a:t>JAMA Network Open. </a:t>
            </a:r>
            <a:r>
              <a:rPr lang="en-US" dirty="0">
                <a:solidFill>
                  <a:schemeClr val="accent3"/>
                </a:solidFill>
              </a:rPr>
              <a:t>2019;2(10). October 19, 2019 online. </a:t>
            </a:r>
            <a:endParaRPr lang="en-US" sz="1600" dirty="0">
              <a:solidFill>
                <a:schemeClr val="accent3"/>
              </a:solidFill>
            </a:endParaRPr>
          </a:p>
        </p:txBody>
      </p:sp>
      <p:pic>
        <p:nvPicPr>
          <p:cNvPr id="5" name="Content Placeholder 4" descr="A picture containing drawing&#10;&#10;Description automatically generated">
            <a:extLst>
              <a:ext uri="{FF2B5EF4-FFF2-40B4-BE49-F238E27FC236}">
                <a16:creationId xmlns:a16="http://schemas.microsoft.com/office/drawing/2014/main" id="{63B0395E-5B36-4A62-BDF5-5F4C8A71DC1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857815" y="212024"/>
            <a:ext cx="1125375" cy="1453924"/>
          </a:xfrm>
          <a:prstGeom prst="rect">
            <a:avLst/>
          </a:prstGeom>
        </p:spPr>
      </p:pic>
    </p:spTree>
    <p:extLst>
      <p:ext uri="{BB962C8B-B14F-4D97-AF65-F5344CB8AC3E}">
        <p14:creationId xmlns:p14="http://schemas.microsoft.com/office/powerpoint/2010/main" val="177194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053E-6F10-46DE-BB21-BFC769FE1BDE}"/>
              </a:ext>
            </a:extLst>
          </p:cNvPr>
          <p:cNvSpPr>
            <a:spLocks noGrp="1"/>
          </p:cNvSpPr>
          <p:nvPr>
            <p:ph type="title"/>
          </p:nvPr>
        </p:nvSpPr>
        <p:spPr>
          <a:xfrm>
            <a:off x="883920" y="0"/>
            <a:ext cx="10515600" cy="1325563"/>
          </a:xfrm>
        </p:spPr>
        <p:txBody>
          <a:bodyPr/>
          <a:lstStyle/>
          <a:p>
            <a:r>
              <a:rPr lang="en-US" dirty="0"/>
              <a:t>ARBs and Suicide Risk</a:t>
            </a:r>
          </a:p>
        </p:txBody>
      </p:sp>
      <p:sp>
        <p:nvSpPr>
          <p:cNvPr id="3" name="Content Placeholder 2">
            <a:extLst>
              <a:ext uri="{FF2B5EF4-FFF2-40B4-BE49-F238E27FC236}">
                <a16:creationId xmlns:a16="http://schemas.microsoft.com/office/drawing/2014/main" id="{527D6429-FAF4-4862-A56A-F37ED7ECA2CA}"/>
              </a:ext>
            </a:extLst>
          </p:cNvPr>
          <p:cNvSpPr>
            <a:spLocks noGrp="1"/>
          </p:cNvSpPr>
          <p:nvPr>
            <p:ph idx="1"/>
          </p:nvPr>
        </p:nvSpPr>
        <p:spPr>
          <a:xfrm>
            <a:off x="883920" y="1143794"/>
            <a:ext cx="11025182" cy="4014738"/>
          </a:xfrm>
        </p:spPr>
        <p:txBody>
          <a:bodyPr>
            <a:noAutofit/>
          </a:bodyPr>
          <a:lstStyle/>
          <a:p>
            <a:pPr marL="0" indent="0">
              <a:buNone/>
            </a:pPr>
            <a:r>
              <a:rPr lang="en-US" sz="2400" dirty="0"/>
              <a:t>So – appreciating that this study showed a 63% increased risk of suicide in an elderly population with ARBs vs ACE-1……..we have a couple of options with this data – </a:t>
            </a:r>
          </a:p>
          <a:p>
            <a:pPr marL="514350" indent="-514350">
              <a:buAutoNum type="arabicPeriod"/>
            </a:pPr>
            <a:r>
              <a:rPr lang="en-US" sz="2400" dirty="0"/>
              <a:t>Ignore it?  </a:t>
            </a:r>
          </a:p>
          <a:p>
            <a:pPr marL="514350" indent="-514350">
              <a:buAutoNum type="arabicPeriod"/>
            </a:pPr>
            <a:r>
              <a:rPr lang="en-US" sz="2400" dirty="0"/>
              <a:t>Suggest it is one more reason to use ACE-1 over ARBs? </a:t>
            </a:r>
          </a:p>
          <a:p>
            <a:pPr marL="514350" indent="-514350">
              <a:buAutoNum type="arabicPeriod"/>
            </a:pPr>
            <a:r>
              <a:rPr lang="en-US" sz="2400" dirty="0"/>
              <a:t>Appreciate the complexity of inhibiting various systems in body.</a:t>
            </a:r>
          </a:p>
          <a:p>
            <a:pPr marL="514350" indent="-514350">
              <a:buAutoNum type="arabicPeriod"/>
            </a:pPr>
            <a:r>
              <a:rPr lang="en-US" sz="2400" dirty="0"/>
              <a:t>Try to learn and appreciate the impact of AII with the brain related to inflammation, NK-</a:t>
            </a:r>
            <a:r>
              <a:rPr lang="en-US" sz="2400" dirty="0" err="1"/>
              <a:t>fB</a:t>
            </a:r>
            <a:r>
              <a:rPr lang="en-US" sz="2400" dirty="0"/>
              <a:t>, Substance P and others….</a:t>
            </a:r>
          </a:p>
          <a:p>
            <a:pPr marL="514350" indent="-514350">
              <a:buAutoNum type="arabicPeriod"/>
            </a:pPr>
            <a:r>
              <a:rPr lang="en-US" sz="2400" dirty="0"/>
              <a:t>Also – appreciating the intricate relationship between infection (Periodontal pathogens and Gut Dysbiosis) and genetics and how it all works?  </a:t>
            </a:r>
          </a:p>
        </p:txBody>
      </p:sp>
      <p:sp>
        <p:nvSpPr>
          <p:cNvPr id="4" name="Rectangle 3">
            <a:extLst>
              <a:ext uri="{FF2B5EF4-FFF2-40B4-BE49-F238E27FC236}">
                <a16:creationId xmlns:a16="http://schemas.microsoft.com/office/drawing/2014/main" id="{8066687C-A542-4279-82F9-1F8095456F69}"/>
              </a:ext>
            </a:extLst>
          </p:cNvPr>
          <p:cNvSpPr/>
          <p:nvPr/>
        </p:nvSpPr>
        <p:spPr>
          <a:xfrm>
            <a:off x="795020" y="5840363"/>
            <a:ext cx="8755380" cy="892552"/>
          </a:xfrm>
          <a:prstGeom prst="rect">
            <a:avLst/>
          </a:prstGeom>
        </p:spPr>
        <p:txBody>
          <a:bodyPr wrap="square">
            <a:spAutoFit/>
          </a:bodyPr>
          <a:lstStyle/>
          <a:p>
            <a:r>
              <a:rPr lang="en-US" sz="1600" dirty="0">
                <a:solidFill>
                  <a:schemeClr val="accent3"/>
                </a:solidFill>
              </a:rPr>
              <a:t>Mamdani, M., Gomes, T., Greaves, S., et al. (2019). Association Between Angiotensin-Converting Enzyme Inhibitors, Angiotensin Receptor Blockers, and Suicide. </a:t>
            </a:r>
            <a:r>
              <a:rPr lang="en-US" i="1" dirty="0">
                <a:solidFill>
                  <a:schemeClr val="accent3"/>
                </a:solidFill>
              </a:rPr>
              <a:t>JAMA Network Open. </a:t>
            </a:r>
            <a:r>
              <a:rPr lang="en-US" dirty="0">
                <a:solidFill>
                  <a:schemeClr val="accent3"/>
                </a:solidFill>
              </a:rPr>
              <a:t>2019;2(10). October 19, 2019 online. </a:t>
            </a:r>
            <a:endParaRPr lang="en-US" sz="1600" dirty="0">
              <a:solidFill>
                <a:schemeClr val="accent3"/>
              </a:solidFill>
            </a:endParaRPr>
          </a:p>
        </p:txBody>
      </p:sp>
      <p:pic>
        <p:nvPicPr>
          <p:cNvPr id="5" name="Content Placeholder 4" descr="A close up of a logo&#10;&#10;Description automatically generated">
            <a:extLst>
              <a:ext uri="{FF2B5EF4-FFF2-40B4-BE49-F238E27FC236}">
                <a16:creationId xmlns:a16="http://schemas.microsoft.com/office/drawing/2014/main" id="{08531426-4227-4DD2-85BB-92C52DBC7A5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129581" y="1916484"/>
            <a:ext cx="1602195" cy="1418065"/>
          </a:xfrm>
          <a:prstGeom prst="rect">
            <a:avLst/>
          </a:prstGeom>
        </p:spPr>
      </p:pic>
    </p:spTree>
    <p:extLst>
      <p:ext uri="{BB962C8B-B14F-4D97-AF65-F5344CB8AC3E}">
        <p14:creationId xmlns:p14="http://schemas.microsoft.com/office/powerpoint/2010/main" val="242388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053E-6F10-46DE-BB21-BFC769FE1BDE}"/>
              </a:ext>
            </a:extLst>
          </p:cNvPr>
          <p:cNvSpPr>
            <a:spLocks noGrp="1"/>
          </p:cNvSpPr>
          <p:nvPr>
            <p:ph type="title"/>
          </p:nvPr>
        </p:nvSpPr>
        <p:spPr>
          <a:xfrm>
            <a:off x="838200" y="-92075"/>
            <a:ext cx="10515600" cy="1325563"/>
          </a:xfrm>
        </p:spPr>
        <p:txBody>
          <a:bodyPr/>
          <a:lstStyle/>
          <a:p>
            <a:r>
              <a:rPr lang="en-US" dirty="0"/>
              <a:t>ARBs and Suicide Risk</a:t>
            </a:r>
          </a:p>
        </p:txBody>
      </p:sp>
      <p:sp>
        <p:nvSpPr>
          <p:cNvPr id="3" name="Content Placeholder 2">
            <a:extLst>
              <a:ext uri="{FF2B5EF4-FFF2-40B4-BE49-F238E27FC236}">
                <a16:creationId xmlns:a16="http://schemas.microsoft.com/office/drawing/2014/main" id="{527D6429-FAF4-4862-A56A-F37ED7ECA2CA}"/>
              </a:ext>
            </a:extLst>
          </p:cNvPr>
          <p:cNvSpPr>
            <a:spLocks noGrp="1"/>
          </p:cNvSpPr>
          <p:nvPr>
            <p:ph idx="1"/>
          </p:nvPr>
        </p:nvSpPr>
        <p:spPr>
          <a:xfrm>
            <a:off x="838200" y="1233488"/>
            <a:ext cx="5276850" cy="4014738"/>
          </a:xfrm>
        </p:spPr>
        <p:txBody>
          <a:bodyPr>
            <a:normAutofit/>
          </a:bodyPr>
          <a:lstStyle/>
          <a:p>
            <a:pPr marL="0" indent="0">
              <a:buNone/>
            </a:pPr>
            <a:r>
              <a:rPr lang="en-US" dirty="0"/>
              <a:t>We need to understand more……..</a:t>
            </a:r>
          </a:p>
          <a:p>
            <a:pPr marL="0" indent="0">
              <a:buNone/>
            </a:pPr>
            <a:endParaRPr lang="en-US" dirty="0"/>
          </a:p>
          <a:p>
            <a:pPr marL="0" indent="0">
              <a:buNone/>
            </a:pPr>
            <a:r>
              <a:rPr lang="en-US" dirty="0"/>
              <a:t>Let’s take an examination of a few other studies that may provide a deeper understanding of the inter-workings of the brain and the angiotensin-renin system…..</a:t>
            </a:r>
          </a:p>
          <a:p>
            <a:pPr marL="0" indent="0">
              <a:buNone/>
            </a:pPr>
            <a:endParaRPr lang="en-US" dirty="0"/>
          </a:p>
          <a:p>
            <a:pPr marL="0" indent="0">
              <a:buNone/>
            </a:pPr>
            <a:endParaRPr lang="en-US" dirty="0"/>
          </a:p>
        </p:txBody>
      </p:sp>
      <p:sp>
        <p:nvSpPr>
          <p:cNvPr id="4" name="Rectangle 3">
            <a:extLst>
              <a:ext uri="{FF2B5EF4-FFF2-40B4-BE49-F238E27FC236}">
                <a16:creationId xmlns:a16="http://schemas.microsoft.com/office/drawing/2014/main" id="{8066687C-A542-4279-82F9-1F8095456F69}"/>
              </a:ext>
            </a:extLst>
          </p:cNvPr>
          <p:cNvSpPr/>
          <p:nvPr/>
        </p:nvSpPr>
        <p:spPr>
          <a:xfrm>
            <a:off x="795020" y="5840363"/>
            <a:ext cx="8755380" cy="892552"/>
          </a:xfrm>
          <a:prstGeom prst="rect">
            <a:avLst/>
          </a:prstGeom>
        </p:spPr>
        <p:txBody>
          <a:bodyPr wrap="square">
            <a:spAutoFit/>
          </a:bodyPr>
          <a:lstStyle/>
          <a:p>
            <a:r>
              <a:rPr lang="en-US" sz="1600" dirty="0">
                <a:solidFill>
                  <a:schemeClr val="accent3"/>
                </a:solidFill>
              </a:rPr>
              <a:t>Mamdani, M., Gomes, T., Greaves, S., et al. (2019). Association Between Angiotensin-Converting Enzyme Inhibitors, Angiotensin Receptor Blockers, and Suicide. </a:t>
            </a:r>
            <a:r>
              <a:rPr lang="en-US" i="1" dirty="0">
                <a:solidFill>
                  <a:schemeClr val="accent3"/>
                </a:solidFill>
              </a:rPr>
              <a:t>JAMA Network Open. </a:t>
            </a:r>
            <a:r>
              <a:rPr lang="en-US" dirty="0">
                <a:solidFill>
                  <a:schemeClr val="accent3"/>
                </a:solidFill>
              </a:rPr>
              <a:t>2019;2(10). October 19, 2019 online. </a:t>
            </a:r>
            <a:endParaRPr lang="en-US" sz="1600" dirty="0">
              <a:solidFill>
                <a:schemeClr val="accent3"/>
              </a:solidFill>
            </a:endParaRPr>
          </a:p>
        </p:txBody>
      </p:sp>
      <p:pic>
        <p:nvPicPr>
          <p:cNvPr id="5" name="Content Placeholder 4" descr="A picture containing book, table, colorful, many&#10;&#10;Description automatically generated">
            <a:extLst>
              <a:ext uri="{FF2B5EF4-FFF2-40B4-BE49-F238E27FC236}">
                <a16:creationId xmlns:a16="http://schemas.microsoft.com/office/drawing/2014/main" id="{9F10D026-FAC5-4ABA-B772-986A12F0E1E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77431" y="1083080"/>
            <a:ext cx="5276850" cy="4534731"/>
          </a:xfrm>
          <a:prstGeom prst="rect">
            <a:avLst/>
          </a:prstGeom>
        </p:spPr>
      </p:pic>
    </p:spTree>
    <p:extLst>
      <p:ext uri="{BB962C8B-B14F-4D97-AF65-F5344CB8AC3E}">
        <p14:creationId xmlns:p14="http://schemas.microsoft.com/office/powerpoint/2010/main" val="1698062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555CF8-11CE-43C1-84E1-A7A8E3096EF0}"/>
              </a:ext>
            </a:extLst>
          </p:cNvPr>
          <p:cNvSpPr txBox="1"/>
          <p:nvPr/>
        </p:nvSpPr>
        <p:spPr>
          <a:xfrm>
            <a:off x="919562" y="146642"/>
            <a:ext cx="9812005" cy="5693866"/>
          </a:xfrm>
          <a:prstGeom prst="rect">
            <a:avLst/>
          </a:prstGeom>
          <a:noFill/>
        </p:spPr>
        <p:txBody>
          <a:bodyPr wrap="square" rtlCol="0">
            <a:spAutoFit/>
          </a:bodyPr>
          <a:lstStyle/>
          <a:p>
            <a:pPr marL="285750" indent="-285750">
              <a:buFont typeface="Arial" panose="020B0604020202020204" pitchFamily="34" charset="0"/>
              <a:buChar char="•"/>
            </a:pPr>
            <a:r>
              <a:rPr lang="en-US" sz="2800" dirty="0"/>
              <a:t>ARBS and Suicide Risk</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Fibrates – A rebirth?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 Hs-Troponin – This is in our wheelhouse!</a:t>
            </a:r>
          </a:p>
        </p:txBody>
      </p:sp>
      <p:sp>
        <p:nvSpPr>
          <p:cNvPr id="6" name="Rectangle 5">
            <a:extLst>
              <a:ext uri="{FF2B5EF4-FFF2-40B4-BE49-F238E27FC236}">
                <a16:creationId xmlns:a16="http://schemas.microsoft.com/office/drawing/2014/main" id="{6D966BEA-F915-4D4E-A925-A836254FF05D}"/>
              </a:ext>
            </a:extLst>
          </p:cNvPr>
          <p:cNvSpPr/>
          <p:nvPr/>
        </p:nvSpPr>
        <p:spPr>
          <a:xfrm>
            <a:off x="1190842" y="717884"/>
            <a:ext cx="8755380" cy="923330"/>
          </a:xfrm>
          <a:prstGeom prst="rect">
            <a:avLst/>
          </a:prstGeom>
        </p:spPr>
        <p:txBody>
          <a:bodyPr wrap="square">
            <a:spAutoFit/>
          </a:bodyPr>
          <a:lstStyle/>
          <a:p>
            <a:r>
              <a:rPr lang="en-US" dirty="0">
                <a:solidFill>
                  <a:schemeClr val="accent3"/>
                </a:solidFill>
                <a:latin typeface="Arial" panose="020B0604020202020204" pitchFamily="34" charset="0"/>
                <a:cs typeface="Arial" panose="020B0604020202020204" pitchFamily="34" charset="0"/>
              </a:rPr>
              <a:t>Mamdani, M., Gomes, T., Greaves, S., et al. (2019). Association Between Angiotensin-Converting Enzyme Inhibitors, Angiotensin Receptor Blockers, and Suicide. </a:t>
            </a:r>
            <a:r>
              <a:rPr lang="en-US" i="1" dirty="0">
                <a:solidFill>
                  <a:schemeClr val="accent3"/>
                </a:solidFill>
                <a:latin typeface="Arial" panose="020B0604020202020204" pitchFamily="34" charset="0"/>
                <a:cs typeface="Arial" panose="020B0604020202020204" pitchFamily="34" charset="0"/>
              </a:rPr>
              <a:t>JAMA Network Open. </a:t>
            </a:r>
            <a:r>
              <a:rPr lang="en-US" dirty="0">
                <a:solidFill>
                  <a:schemeClr val="accent3"/>
                </a:solidFill>
                <a:latin typeface="Arial" panose="020B0604020202020204" pitchFamily="34" charset="0"/>
                <a:cs typeface="Arial" panose="020B0604020202020204" pitchFamily="34" charset="0"/>
              </a:rPr>
              <a:t>2019;2(10). October 19, 2019 online. </a:t>
            </a:r>
          </a:p>
        </p:txBody>
      </p:sp>
      <p:sp>
        <p:nvSpPr>
          <p:cNvPr id="7" name="Rectangle 6">
            <a:extLst>
              <a:ext uri="{FF2B5EF4-FFF2-40B4-BE49-F238E27FC236}">
                <a16:creationId xmlns:a16="http://schemas.microsoft.com/office/drawing/2014/main" id="{A1D5DBDD-4AFB-4C2B-9664-62ED9453DFEE}"/>
              </a:ext>
            </a:extLst>
          </p:cNvPr>
          <p:cNvSpPr/>
          <p:nvPr/>
        </p:nvSpPr>
        <p:spPr>
          <a:xfrm>
            <a:off x="1810570" y="1793762"/>
            <a:ext cx="6109365" cy="369332"/>
          </a:xfrm>
          <a:prstGeom prst="rect">
            <a:avLst/>
          </a:prstGeom>
        </p:spPr>
        <p:txBody>
          <a:bodyPr wrap="none">
            <a:spAutoFit/>
          </a:bodyPr>
          <a:lstStyle/>
          <a:p>
            <a:r>
              <a:rPr lang="sv-SE" dirty="0">
                <a:solidFill>
                  <a:schemeClr val="accent3"/>
                </a:solidFill>
                <a:latin typeface="Arial" panose="020B0604020202020204" pitchFamily="34" charset="0"/>
                <a:cs typeface="Arial" panose="020B0604020202020204" pitchFamily="34" charset="0"/>
              </a:rPr>
              <a:t>Phillips, M.I. &amp; de Oliveira, E.M. J Mol Med (2008) 86: 715</a:t>
            </a:r>
            <a:endParaRPr lang="en-US" dirty="0">
              <a:solidFill>
                <a:schemeClr val="accent3"/>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7BBE690-42C7-4AF9-A184-0005F32D1367}"/>
              </a:ext>
            </a:extLst>
          </p:cNvPr>
          <p:cNvSpPr/>
          <p:nvPr/>
        </p:nvSpPr>
        <p:spPr>
          <a:xfrm>
            <a:off x="1810570" y="2197681"/>
            <a:ext cx="8879840" cy="923330"/>
          </a:xfrm>
          <a:prstGeom prst="rect">
            <a:avLst/>
          </a:prstGeom>
        </p:spPr>
        <p:txBody>
          <a:bodyPr wrap="square">
            <a:spAutoFit/>
          </a:bodyPr>
          <a:lstStyle/>
          <a:p>
            <a:r>
              <a:rPr lang="en-US" dirty="0" err="1">
                <a:solidFill>
                  <a:schemeClr val="accent3"/>
                </a:solidFill>
                <a:latin typeface="arial" panose="020B0604020202020204" pitchFamily="34" charset="0"/>
              </a:rPr>
              <a:t>Vian</a:t>
            </a:r>
            <a:r>
              <a:rPr lang="en-US" dirty="0">
                <a:solidFill>
                  <a:schemeClr val="accent3"/>
                </a:solidFill>
                <a:latin typeface="arial" panose="020B0604020202020204" pitchFamily="34" charset="0"/>
              </a:rPr>
              <a:t> J, Pereira C, Chavarria V, et al. The renin-angiotensin system: a possible new target for depression. </a:t>
            </a:r>
            <a:r>
              <a:rPr lang="en-US" i="1" dirty="0">
                <a:solidFill>
                  <a:schemeClr val="accent3"/>
                </a:solidFill>
                <a:latin typeface="arial" panose="020B0604020202020204" pitchFamily="34" charset="0"/>
              </a:rPr>
              <a:t>BMC Med</a:t>
            </a:r>
            <a:r>
              <a:rPr lang="en-US" dirty="0">
                <a:solidFill>
                  <a:schemeClr val="accent3"/>
                </a:solidFill>
                <a:latin typeface="arial" panose="020B0604020202020204" pitchFamily="34" charset="0"/>
              </a:rPr>
              <a:t>. 2017;15(1):144. Published 2017 Aug 1. doi:10.1186/s12916-017-0916-3</a:t>
            </a:r>
            <a:endParaRPr lang="en-US" dirty="0">
              <a:solidFill>
                <a:schemeClr val="accent3"/>
              </a:solidFill>
            </a:endParaRPr>
          </a:p>
        </p:txBody>
      </p:sp>
      <p:sp>
        <p:nvSpPr>
          <p:cNvPr id="9" name="Rectangle 8">
            <a:extLst>
              <a:ext uri="{FF2B5EF4-FFF2-40B4-BE49-F238E27FC236}">
                <a16:creationId xmlns:a16="http://schemas.microsoft.com/office/drawing/2014/main" id="{894E5CBD-DD27-4109-B326-D02FCB842F47}"/>
              </a:ext>
            </a:extLst>
          </p:cNvPr>
          <p:cNvSpPr/>
          <p:nvPr/>
        </p:nvSpPr>
        <p:spPr>
          <a:xfrm>
            <a:off x="1810570" y="3140556"/>
            <a:ext cx="8590280" cy="923330"/>
          </a:xfrm>
          <a:prstGeom prst="rect">
            <a:avLst/>
          </a:prstGeom>
        </p:spPr>
        <p:txBody>
          <a:bodyPr wrap="square">
            <a:spAutoFit/>
          </a:bodyPr>
          <a:lstStyle/>
          <a:p>
            <a:r>
              <a:rPr lang="en-US" dirty="0">
                <a:solidFill>
                  <a:schemeClr val="accent3"/>
                </a:solidFill>
                <a:latin typeface="arial" panose="020B0604020202020204" pitchFamily="34" charset="0"/>
              </a:rPr>
              <a:t>Berk M, Williams LJ, </a:t>
            </a:r>
            <a:r>
              <a:rPr lang="en-US" dirty="0" err="1">
                <a:solidFill>
                  <a:schemeClr val="accent3"/>
                </a:solidFill>
                <a:latin typeface="arial" panose="020B0604020202020204" pitchFamily="34" charset="0"/>
              </a:rPr>
              <a:t>Jacka</a:t>
            </a:r>
            <a:r>
              <a:rPr lang="en-US" dirty="0">
                <a:solidFill>
                  <a:schemeClr val="accent3"/>
                </a:solidFill>
                <a:latin typeface="arial" panose="020B0604020202020204" pitchFamily="34" charset="0"/>
              </a:rPr>
              <a:t> FN, et al. So depression is an inflammatory disease, but where does the inflammation come from?. </a:t>
            </a:r>
            <a:r>
              <a:rPr lang="en-US" i="1" dirty="0">
                <a:solidFill>
                  <a:schemeClr val="accent3"/>
                </a:solidFill>
                <a:latin typeface="arial" panose="020B0604020202020204" pitchFamily="34" charset="0"/>
              </a:rPr>
              <a:t>BMC Med</a:t>
            </a:r>
            <a:r>
              <a:rPr lang="en-US" dirty="0">
                <a:solidFill>
                  <a:schemeClr val="accent3"/>
                </a:solidFill>
                <a:latin typeface="arial" panose="020B0604020202020204" pitchFamily="34" charset="0"/>
              </a:rPr>
              <a:t>. 2013;11:200. Published 2013 Sep 12. doi:10.1186/1741-7015-11-200</a:t>
            </a:r>
            <a:endParaRPr lang="en-US" dirty="0">
              <a:solidFill>
                <a:schemeClr val="accent3"/>
              </a:solidFill>
            </a:endParaRPr>
          </a:p>
        </p:txBody>
      </p:sp>
      <p:sp>
        <p:nvSpPr>
          <p:cNvPr id="10" name="TextBox 9">
            <a:extLst>
              <a:ext uri="{FF2B5EF4-FFF2-40B4-BE49-F238E27FC236}">
                <a16:creationId xmlns:a16="http://schemas.microsoft.com/office/drawing/2014/main" id="{B9CC4CC8-63CE-4CE6-A8A7-BD084A7E5D99}"/>
              </a:ext>
            </a:extLst>
          </p:cNvPr>
          <p:cNvSpPr txBox="1"/>
          <p:nvPr/>
        </p:nvSpPr>
        <p:spPr>
          <a:xfrm>
            <a:off x="1810570" y="4408604"/>
            <a:ext cx="8590280" cy="923330"/>
          </a:xfrm>
          <a:prstGeom prst="rect">
            <a:avLst/>
          </a:prstGeom>
          <a:noFill/>
        </p:spPr>
        <p:txBody>
          <a:bodyPr wrap="square" rtlCol="0">
            <a:spAutoFit/>
          </a:bodyPr>
          <a:lstStyle/>
          <a:p>
            <a:r>
              <a:rPr lang="en-US" dirty="0">
                <a:solidFill>
                  <a:schemeClr val="accent3"/>
                </a:solidFill>
              </a:rPr>
              <a:t>Kim, N., </a:t>
            </a:r>
            <a:r>
              <a:rPr lang="en-US" dirty="0" err="1">
                <a:solidFill>
                  <a:schemeClr val="accent3"/>
                </a:solidFill>
              </a:rPr>
              <a:t>Hoon</a:t>
            </a:r>
            <a:r>
              <a:rPr lang="en-US" dirty="0">
                <a:solidFill>
                  <a:schemeClr val="accent3"/>
                </a:solidFill>
              </a:rPr>
              <a:t>, K., Choi, J., et al. (2019). Use of fenofibrate on cardiovascular outcomes in statin users with metabolic syndrome: propensity matched cohort study. BMJ 2019;366:l5125</a:t>
            </a:r>
          </a:p>
        </p:txBody>
      </p:sp>
      <p:sp>
        <p:nvSpPr>
          <p:cNvPr id="11" name="Rectangle 10">
            <a:extLst>
              <a:ext uri="{FF2B5EF4-FFF2-40B4-BE49-F238E27FC236}">
                <a16:creationId xmlns:a16="http://schemas.microsoft.com/office/drawing/2014/main" id="{48A40FEC-044D-459B-A7E4-640BBFEA0B34}"/>
              </a:ext>
            </a:extLst>
          </p:cNvPr>
          <p:cNvSpPr/>
          <p:nvPr/>
        </p:nvSpPr>
        <p:spPr>
          <a:xfrm>
            <a:off x="1905579" y="5727320"/>
            <a:ext cx="7917377" cy="923330"/>
          </a:xfrm>
          <a:prstGeom prst="rect">
            <a:avLst/>
          </a:prstGeom>
        </p:spPr>
        <p:txBody>
          <a:bodyPr wrap="square">
            <a:spAutoFit/>
          </a:bodyPr>
          <a:lstStyle/>
          <a:p>
            <a:r>
              <a:rPr lang="en-US" dirty="0">
                <a:solidFill>
                  <a:schemeClr val="accent3"/>
                </a:solidFill>
                <a:latin typeface="Arial" panose="020B0604020202020204" pitchFamily="34" charset="0"/>
                <a:cs typeface="Arial" panose="020B0604020202020204" pitchFamily="34" charset="0"/>
              </a:rPr>
              <a:t>McCarthy, C., </a:t>
            </a:r>
            <a:r>
              <a:rPr lang="en-US" dirty="0" err="1">
                <a:solidFill>
                  <a:schemeClr val="accent3"/>
                </a:solidFill>
                <a:latin typeface="Arial" panose="020B0604020202020204" pitchFamily="34" charset="0"/>
                <a:cs typeface="Arial" panose="020B0604020202020204" pitchFamily="34" charset="0"/>
              </a:rPr>
              <a:t>Raber</a:t>
            </a:r>
            <a:r>
              <a:rPr lang="en-US" dirty="0">
                <a:solidFill>
                  <a:schemeClr val="accent3"/>
                </a:solidFill>
                <a:latin typeface="Arial" panose="020B0604020202020204" pitchFamily="34" charset="0"/>
                <a:cs typeface="Arial" panose="020B0604020202020204" pitchFamily="34" charset="0"/>
              </a:rPr>
              <a:t>, I., Chapman, A., et al. (2019). Myocardial Injury in the Era of High-Sensitivity Cardiac Troponin Assays. JAMA Cardiology October 2019 Vol 4, No10. 1034-1041. </a:t>
            </a:r>
          </a:p>
        </p:txBody>
      </p:sp>
    </p:spTree>
    <p:extLst>
      <p:ext uri="{BB962C8B-B14F-4D97-AF65-F5344CB8AC3E}">
        <p14:creationId xmlns:p14="http://schemas.microsoft.com/office/powerpoint/2010/main" val="3464606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E70D1-2BBA-4CA9-B4C4-DD2303A7EC4C}"/>
              </a:ext>
            </a:extLst>
          </p:cNvPr>
          <p:cNvSpPr>
            <a:spLocks noGrp="1"/>
          </p:cNvSpPr>
          <p:nvPr>
            <p:ph type="title"/>
          </p:nvPr>
        </p:nvSpPr>
        <p:spPr/>
        <p:txBody>
          <a:bodyPr>
            <a:normAutofit fontScale="90000"/>
          </a:bodyPr>
          <a:lstStyle/>
          <a:p>
            <a:r>
              <a:rPr lang="en-US" dirty="0"/>
              <a:t>Angiotensin II receptors in the brain as related to brain RAS and neurological diseases</a:t>
            </a:r>
          </a:p>
        </p:txBody>
      </p:sp>
      <p:sp>
        <p:nvSpPr>
          <p:cNvPr id="3" name="Content Placeholder 2">
            <a:extLst>
              <a:ext uri="{FF2B5EF4-FFF2-40B4-BE49-F238E27FC236}">
                <a16:creationId xmlns:a16="http://schemas.microsoft.com/office/drawing/2014/main" id="{F9D2DFD9-4B91-4D60-BEE8-4C279EE72EAE}"/>
              </a:ext>
            </a:extLst>
          </p:cNvPr>
          <p:cNvSpPr>
            <a:spLocks noGrp="1"/>
          </p:cNvSpPr>
          <p:nvPr>
            <p:ph idx="1"/>
          </p:nvPr>
        </p:nvSpPr>
        <p:spPr>
          <a:xfrm>
            <a:off x="838200" y="1699002"/>
            <a:ext cx="10515600" cy="4351338"/>
          </a:xfrm>
        </p:spPr>
        <p:txBody>
          <a:bodyPr>
            <a:normAutofit/>
          </a:bodyPr>
          <a:lstStyle/>
          <a:p>
            <a:r>
              <a:rPr lang="en-US" sz="2400" dirty="0"/>
              <a:t>Data from 2017 – showing angiotensin and depression benefit.</a:t>
            </a:r>
          </a:p>
          <a:p>
            <a:r>
              <a:rPr lang="en-US" sz="2400" dirty="0"/>
              <a:t>Angiotensin II (ANG II) has many neural effects. </a:t>
            </a:r>
          </a:p>
          <a:p>
            <a:pPr lvl="1"/>
            <a:r>
              <a:rPr lang="en-US" dirty="0"/>
              <a:t>It activates behavioral effects by selective activation of ANG II receptor subtypes in different locations. </a:t>
            </a:r>
          </a:p>
          <a:p>
            <a:pPr lvl="1"/>
            <a:r>
              <a:rPr lang="en-US" dirty="0"/>
              <a:t>It regulates sympathetic activity and contributes to neurogenic hypertension. </a:t>
            </a:r>
          </a:p>
          <a:p>
            <a:pPr lvl="1"/>
            <a:r>
              <a:rPr lang="en-US" dirty="0"/>
              <a:t>Phillips work reviewed brain RAS involvement in Alzheimer’s disease, stroke memory, and learning alcoholism stress depression. </a:t>
            </a:r>
          </a:p>
          <a:p>
            <a:pPr lvl="1"/>
            <a:r>
              <a:rPr lang="en-US" dirty="0"/>
              <a:t>There is growing evidence to consider developing treatment strategies for a variety of neurological disease states based on brain RAS. </a:t>
            </a:r>
          </a:p>
        </p:txBody>
      </p:sp>
      <p:sp>
        <p:nvSpPr>
          <p:cNvPr id="4" name="Rectangle 3">
            <a:extLst>
              <a:ext uri="{FF2B5EF4-FFF2-40B4-BE49-F238E27FC236}">
                <a16:creationId xmlns:a16="http://schemas.microsoft.com/office/drawing/2014/main" id="{0072FC2D-FEB8-4863-AE00-071FB9317CBE}"/>
              </a:ext>
            </a:extLst>
          </p:cNvPr>
          <p:cNvSpPr/>
          <p:nvPr/>
        </p:nvSpPr>
        <p:spPr>
          <a:xfrm>
            <a:off x="1197319" y="6058654"/>
            <a:ext cx="5509842" cy="369332"/>
          </a:xfrm>
          <a:prstGeom prst="rect">
            <a:avLst/>
          </a:prstGeom>
        </p:spPr>
        <p:txBody>
          <a:bodyPr wrap="none">
            <a:spAutoFit/>
          </a:bodyPr>
          <a:lstStyle/>
          <a:p>
            <a:r>
              <a:rPr lang="sv-SE" dirty="0">
                <a:solidFill>
                  <a:schemeClr val="accent3"/>
                </a:solidFill>
                <a:latin typeface="Source Sans Pro" panose="020B0503030403020204" pitchFamily="34" charset="0"/>
              </a:rPr>
              <a:t>Phillips, M.I. &amp; de Oliveira, E.M. J Mol Med (2008) 86: 715</a:t>
            </a:r>
            <a:endParaRPr lang="en-US" dirty="0">
              <a:solidFill>
                <a:schemeClr val="accent3"/>
              </a:solidFill>
            </a:endParaRPr>
          </a:p>
        </p:txBody>
      </p:sp>
    </p:spTree>
    <p:extLst>
      <p:ext uri="{BB962C8B-B14F-4D97-AF65-F5344CB8AC3E}">
        <p14:creationId xmlns:p14="http://schemas.microsoft.com/office/powerpoint/2010/main" val="52937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F3F3C-6341-496B-82DA-A37E5C3D2035}"/>
              </a:ext>
            </a:extLst>
          </p:cNvPr>
          <p:cNvSpPr>
            <a:spLocks noGrp="1"/>
          </p:cNvSpPr>
          <p:nvPr>
            <p:ph type="title"/>
          </p:nvPr>
        </p:nvSpPr>
        <p:spPr>
          <a:xfrm>
            <a:off x="838200" y="365125"/>
            <a:ext cx="10515600" cy="610235"/>
          </a:xfrm>
        </p:spPr>
        <p:txBody>
          <a:bodyPr>
            <a:normAutofit fontScale="90000"/>
          </a:bodyPr>
          <a:lstStyle/>
          <a:p>
            <a:r>
              <a:rPr lang="en-US" dirty="0"/>
              <a:t>The Renin-Angiotensin System: a possible new target for depression.</a:t>
            </a:r>
          </a:p>
        </p:txBody>
      </p:sp>
      <p:sp>
        <p:nvSpPr>
          <p:cNvPr id="3" name="Content Placeholder 2">
            <a:extLst>
              <a:ext uri="{FF2B5EF4-FFF2-40B4-BE49-F238E27FC236}">
                <a16:creationId xmlns:a16="http://schemas.microsoft.com/office/drawing/2014/main" id="{F158E970-A725-4ED8-BC26-56F1E3CC82F7}"/>
              </a:ext>
            </a:extLst>
          </p:cNvPr>
          <p:cNvSpPr>
            <a:spLocks noGrp="1"/>
          </p:cNvSpPr>
          <p:nvPr>
            <p:ph idx="1"/>
          </p:nvPr>
        </p:nvSpPr>
        <p:spPr>
          <a:xfrm>
            <a:off x="838200" y="1346201"/>
            <a:ext cx="10515600" cy="4236720"/>
          </a:xfrm>
        </p:spPr>
        <p:txBody>
          <a:bodyPr/>
          <a:lstStyle/>
          <a:p>
            <a:pPr marL="0" indent="0" algn="ctr">
              <a:buNone/>
            </a:pPr>
            <a:endParaRPr lang="en-US" dirty="0"/>
          </a:p>
          <a:p>
            <a:pPr marL="0" indent="0" algn="ctr">
              <a:buNone/>
            </a:pPr>
            <a:endParaRPr lang="en-US" dirty="0"/>
          </a:p>
          <a:p>
            <a:pPr marL="0" indent="0" algn="ctr">
              <a:buNone/>
            </a:pPr>
            <a:r>
              <a:rPr lang="en-US" dirty="0"/>
              <a:t>In the central nervous system, angiotensin II may be important in </a:t>
            </a:r>
          </a:p>
          <a:p>
            <a:pPr marL="0" indent="0" algn="ctr">
              <a:buNone/>
            </a:pPr>
            <a:r>
              <a:rPr lang="en-US" dirty="0"/>
              <a:t>multiple pathways related to neurodevelopment </a:t>
            </a:r>
          </a:p>
          <a:p>
            <a:pPr marL="0" indent="0" algn="ctr">
              <a:buNone/>
            </a:pPr>
            <a:r>
              <a:rPr lang="en-US" dirty="0"/>
              <a:t>and regulation of the stress response. </a:t>
            </a:r>
          </a:p>
          <a:p>
            <a:endParaRPr lang="en-US" dirty="0"/>
          </a:p>
          <a:p>
            <a:pPr marL="0" indent="0">
              <a:buNone/>
            </a:pPr>
            <a:endParaRPr lang="en-US" dirty="0"/>
          </a:p>
        </p:txBody>
      </p:sp>
      <p:sp>
        <p:nvSpPr>
          <p:cNvPr id="4" name="Rectangle 3">
            <a:extLst>
              <a:ext uri="{FF2B5EF4-FFF2-40B4-BE49-F238E27FC236}">
                <a16:creationId xmlns:a16="http://schemas.microsoft.com/office/drawing/2014/main" id="{F25B4B77-435D-4C6B-8367-5169849950B6}"/>
              </a:ext>
            </a:extLst>
          </p:cNvPr>
          <p:cNvSpPr/>
          <p:nvPr/>
        </p:nvSpPr>
        <p:spPr>
          <a:xfrm>
            <a:off x="939800" y="5657671"/>
            <a:ext cx="8879840" cy="923330"/>
          </a:xfrm>
          <a:prstGeom prst="rect">
            <a:avLst/>
          </a:prstGeom>
        </p:spPr>
        <p:txBody>
          <a:bodyPr wrap="square">
            <a:spAutoFit/>
          </a:bodyPr>
          <a:lstStyle/>
          <a:p>
            <a:r>
              <a:rPr lang="en-US" dirty="0" err="1">
                <a:solidFill>
                  <a:schemeClr val="accent3"/>
                </a:solidFill>
                <a:latin typeface="arial" panose="020B0604020202020204" pitchFamily="34" charset="0"/>
              </a:rPr>
              <a:t>Vian</a:t>
            </a:r>
            <a:r>
              <a:rPr lang="en-US" dirty="0">
                <a:solidFill>
                  <a:schemeClr val="accent3"/>
                </a:solidFill>
                <a:latin typeface="arial" panose="020B0604020202020204" pitchFamily="34" charset="0"/>
              </a:rPr>
              <a:t> J, Pereira C, Chavarria V, et al. The renin-angiotensin system: a possible new target for depression. </a:t>
            </a:r>
            <a:r>
              <a:rPr lang="en-US" i="1" dirty="0">
                <a:solidFill>
                  <a:schemeClr val="accent3"/>
                </a:solidFill>
                <a:latin typeface="arial" panose="020B0604020202020204" pitchFamily="34" charset="0"/>
              </a:rPr>
              <a:t>BMC Med</a:t>
            </a:r>
            <a:r>
              <a:rPr lang="en-US" dirty="0">
                <a:solidFill>
                  <a:schemeClr val="accent3"/>
                </a:solidFill>
                <a:latin typeface="arial" panose="020B0604020202020204" pitchFamily="34" charset="0"/>
              </a:rPr>
              <a:t>. 2017;15(1):144. Published 2017 Aug 1. doi:10.1186/s12916-017-0916-3</a:t>
            </a:r>
            <a:endParaRPr lang="en-US" dirty="0">
              <a:solidFill>
                <a:schemeClr val="accent3"/>
              </a:solidFill>
            </a:endParaRPr>
          </a:p>
        </p:txBody>
      </p:sp>
    </p:spTree>
    <p:extLst>
      <p:ext uri="{BB962C8B-B14F-4D97-AF65-F5344CB8AC3E}">
        <p14:creationId xmlns:p14="http://schemas.microsoft.com/office/powerpoint/2010/main" val="34336657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F3F3C-6341-496B-82DA-A37E5C3D2035}"/>
              </a:ext>
            </a:extLst>
          </p:cNvPr>
          <p:cNvSpPr>
            <a:spLocks noGrp="1"/>
          </p:cNvSpPr>
          <p:nvPr>
            <p:ph type="title"/>
          </p:nvPr>
        </p:nvSpPr>
        <p:spPr>
          <a:xfrm>
            <a:off x="838200" y="365125"/>
            <a:ext cx="10515600" cy="610235"/>
          </a:xfrm>
        </p:spPr>
        <p:txBody>
          <a:bodyPr>
            <a:normAutofit fontScale="90000"/>
          </a:bodyPr>
          <a:lstStyle/>
          <a:p>
            <a:r>
              <a:rPr lang="en-US" dirty="0"/>
              <a:t>The Renin-Angiotensin System: a possible new target for depression.</a:t>
            </a:r>
          </a:p>
        </p:txBody>
      </p:sp>
      <p:sp>
        <p:nvSpPr>
          <p:cNvPr id="3" name="Content Placeholder 2">
            <a:extLst>
              <a:ext uri="{FF2B5EF4-FFF2-40B4-BE49-F238E27FC236}">
                <a16:creationId xmlns:a16="http://schemas.microsoft.com/office/drawing/2014/main" id="{F158E970-A725-4ED8-BC26-56F1E3CC82F7}"/>
              </a:ext>
            </a:extLst>
          </p:cNvPr>
          <p:cNvSpPr>
            <a:spLocks noGrp="1"/>
          </p:cNvSpPr>
          <p:nvPr>
            <p:ph idx="1"/>
          </p:nvPr>
        </p:nvSpPr>
        <p:spPr>
          <a:xfrm>
            <a:off x="838200" y="1346201"/>
            <a:ext cx="10515600" cy="4236720"/>
          </a:xfrm>
        </p:spPr>
        <p:txBody>
          <a:bodyPr>
            <a:normAutofit/>
          </a:bodyPr>
          <a:lstStyle/>
          <a:p>
            <a:r>
              <a:rPr lang="en-US" sz="2400" dirty="0"/>
              <a:t>Data from 2017 (</a:t>
            </a:r>
            <a:r>
              <a:rPr lang="en-US" sz="2400" dirty="0" err="1"/>
              <a:t>Vian</a:t>
            </a:r>
            <a:r>
              <a:rPr lang="en-US" sz="2400" dirty="0"/>
              <a:t> et al) demonstrated case reports and observational studies showed that angiotensin-converting enzyme inhibitors or angiotensin receptor blockers had positive effects on depression, whereas other antihypertensive agents did not. </a:t>
            </a:r>
          </a:p>
          <a:p>
            <a:endParaRPr lang="en-US" sz="800" dirty="0"/>
          </a:p>
          <a:p>
            <a:r>
              <a:rPr lang="en-US" sz="2400" dirty="0"/>
              <a:t>Drugs targeting the renin–angiotensin system act on inflammatory pathways implicated in depression. </a:t>
            </a:r>
          </a:p>
          <a:p>
            <a:endParaRPr lang="en-US" sz="800" dirty="0"/>
          </a:p>
          <a:p>
            <a:r>
              <a:rPr lang="en-US" sz="2400" dirty="0"/>
              <a:t>Both preclinical and clinical data suggest that these drugs possess antidepressant properties.</a:t>
            </a:r>
          </a:p>
          <a:p>
            <a:endParaRPr lang="en-US" sz="800" dirty="0"/>
          </a:p>
          <a:p>
            <a:r>
              <a:rPr lang="en-US" sz="2400" dirty="0">
                <a:solidFill>
                  <a:srgbClr val="FF0000"/>
                </a:solidFill>
              </a:rPr>
              <a:t>(This is in direct contradiction to the most recent data – why?)</a:t>
            </a:r>
          </a:p>
          <a:p>
            <a:endParaRPr lang="en-US" dirty="0"/>
          </a:p>
        </p:txBody>
      </p:sp>
      <p:sp>
        <p:nvSpPr>
          <p:cNvPr id="4" name="Rectangle 3">
            <a:extLst>
              <a:ext uri="{FF2B5EF4-FFF2-40B4-BE49-F238E27FC236}">
                <a16:creationId xmlns:a16="http://schemas.microsoft.com/office/drawing/2014/main" id="{F25B4B77-435D-4C6B-8367-5169849950B6}"/>
              </a:ext>
            </a:extLst>
          </p:cNvPr>
          <p:cNvSpPr/>
          <p:nvPr/>
        </p:nvSpPr>
        <p:spPr>
          <a:xfrm>
            <a:off x="939800" y="5657671"/>
            <a:ext cx="8879840" cy="923330"/>
          </a:xfrm>
          <a:prstGeom prst="rect">
            <a:avLst/>
          </a:prstGeom>
        </p:spPr>
        <p:txBody>
          <a:bodyPr wrap="square">
            <a:spAutoFit/>
          </a:bodyPr>
          <a:lstStyle/>
          <a:p>
            <a:r>
              <a:rPr lang="en-US" dirty="0" err="1">
                <a:solidFill>
                  <a:srgbClr val="303030"/>
                </a:solidFill>
                <a:latin typeface="arial" panose="020B0604020202020204" pitchFamily="34" charset="0"/>
              </a:rPr>
              <a:t>Vian</a:t>
            </a:r>
            <a:r>
              <a:rPr lang="en-US" dirty="0">
                <a:solidFill>
                  <a:srgbClr val="303030"/>
                </a:solidFill>
                <a:latin typeface="arial" panose="020B0604020202020204" pitchFamily="34" charset="0"/>
              </a:rPr>
              <a:t> J, Pereira C, Chavarria V, et al. The renin-angiotensin system: a possible new target for depression. </a:t>
            </a:r>
            <a:r>
              <a:rPr lang="en-US" i="1" dirty="0">
                <a:solidFill>
                  <a:srgbClr val="303030"/>
                </a:solidFill>
                <a:latin typeface="arial" panose="020B0604020202020204" pitchFamily="34" charset="0"/>
              </a:rPr>
              <a:t>BMC Med</a:t>
            </a:r>
            <a:r>
              <a:rPr lang="en-US" dirty="0">
                <a:solidFill>
                  <a:srgbClr val="303030"/>
                </a:solidFill>
                <a:latin typeface="arial" panose="020B0604020202020204" pitchFamily="34" charset="0"/>
              </a:rPr>
              <a:t>. 2017;15(1):144. Published 2017 Aug 1. doi:10.1186/s12916-017-0916-3</a:t>
            </a:r>
            <a:endParaRPr lang="en-US" dirty="0"/>
          </a:p>
        </p:txBody>
      </p:sp>
    </p:spTree>
    <p:extLst>
      <p:ext uri="{BB962C8B-B14F-4D97-AF65-F5344CB8AC3E}">
        <p14:creationId xmlns:p14="http://schemas.microsoft.com/office/powerpoint/2010/main" val="137586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F3F3C-6341-496B-82DA-A37E5C3D2035}"/>
              </a:ext>
            </a:extLst>
          </p:cNvPr>
          <p:cNvSpPr>
            <a:spLocks noGrp="1"/>
          </p:cNvSpPr>
          <p:nvPr>
            <p:ph type="title"/>
          </p:nvPr>
        </p:nvSpPr>
        <p:spPr>
          <a:xfrm>
            <a:off x="838200" y="365125"/>
            <a:ext cx="10515600" cy="610235"/>
          </a:xfrm>
        </p:spPr>
        <p:txBody>
          <a:bodyPr>
            <a:normAutofit fontScale="90000"/>
          </a:bodyPr>
          <a:lstStyle/>
          <a:p>
            <a:r>
              <a:rPr lang="en-US" dirty="0"/>
              <a:t>The Renin-Angiotensin System: a possible new target for depression.</a:t>
            </a:r>
          </a:p>
        </p:txBody>
      </p:sp>
      <p:sp>
        <p:nvSpPr>
          <p:cNvPr id="3" name="Content Placeholder 2">
            <a:extLst>
              <a:ext uri="{FF2B5EF4-FFF2-40B4-BE49-F238E27FC236}">
                <a16:creationId xmlns:a16="http://schemas.microsoft.com/office/drawing/2014/main" id="{F158E970-A725-4ED8-BC26-56F1E3CC82F7}"/>
              </a:ext>
            </a:extLst>
          </p:cNvPr>
          <p:cNvSpPr>
            <a:spLocks noGrp="1"/>
          </p:cNvSpPr>
          <p:nvPr>
            <p:ph idx="1"/>
          </p:nvPr>
        </p:nvSpPr>
        <p:spPr>
          <a:xfrm>
            <a:off x="838200" y="1346201"/>
            <a:ext cx="10515600" cy="4236720"/>
          </a:xfrm>
        </p:spPr>
        <p:txBody>
          <a:bodyPr>
            <a:normAutofit fontScale="47500" lnSpcReduction="20000"/>
          </a:bodyPr>
          <a:lstStyle/>
          <a:p>
            <a:r>
              <a:rPr lang="en-US" sz="3800" dirty="0" err="1"/>
              <a:t>Vain’s</a:t>
            </a:r>
            <a:r>
              <a:rPr lang="en-US" sz="3800" dirty="0"/>
              <a:t> focus was on the inflammatory pathway – stating that the pathophysiology of depression remains elusive and current treatments, which focus on traditional pathways (monoamine alterations), are only partially effective. </a:t>
            </a:r>
          </a:p>
          <a:p>
            <a:endParaRPr lang="en-US" sz="1700" dirty="0"/>
          </a:p>
          <a:p>
            <a:r>
              <a:rPr lang="en-US" sz="3800" dirty="0"/>
              <a:t>Remission rates in the treatment of depression are only about 30% for those treated with traditional pharmacotherapy, and multiple agents are often required to achieve an adequate level of recovery.</a:t>
            </a:r>
          </a:p>
          <a:p>
            <a:endParaRPr lang="en-US" sz="1700" dirty="0"/>
          </a:p>
          <a:p>
            <a:r>
              <a:rPr lang="en-US" sz="3800" dirty="0"/>
              <a:t>Evidence points to the involvement of neuroinflammation, oxidative and stress pathways, mitochondrial dysfunction and neurotrophic signaling in depression.</a:t>
            </a:r>
          </a:p>
          <a:p>
            <a:endParaRPr lang="en-US" sz="1700" dirty="0"/>
          </a:p>
          <a:p>
            <a:r>
              <a:rPr lang="en-US" sz="3800" dirty="0"/>
              <a:t>Recently, the renin–angiotensin system (RAS) was proposed to be implicated in depression, and that </a:t>
            </a:r>
            <a:r>
              <a:rPr lang="en-US" sz="3800" u="sng" dirty="0"/>
              <a:t>blocking this system</a:t>
            </a:r>
            <a:r>
              <a:rPr lang="en-US" sz="3800" dirty="0"/>
              <a:t>, either with angiotensin-converting enzyme inhibitors (ACEIs) or with angiotensin II type 1 receptor (AT1R) blockers, </a:t>
            </a:r>
            <a:r>
              <a:rPr lang="en-US" sz="3800" u="sng" dirty="0"/>
              <a:t>would translate into clinical benefits for the depression treatment</a:t>
            </a:r>
            <a:r>
              <a:rPr lang="en-US" sz="3800" dirty="0"/>
              <a:t>.</a:t>
            </a:r>
          </a:p>
          <a:p>
            <a:endParaRPr lang="en-US" sz="1700" dirty="0"/>
          </a:p>
          <a:p>
            <a:r>
              <a:rPr lang="en-US" sz="3800" dirty="0">
                <a:solidFill>
                  <a:srgbClr val="FF0000"/>
                </a:solidFill>
              </a:rPr>
              <a:t>?????? Why a contradiction? Makes me wonder about the patient’s baseline inflammatory/infectious and genetic situation????</a:t>
            </a:r>
          </a:p>
          <a:p>
            <a:endParaRPr lang="en-US" dirty="0"/>
          </a:p>
        </p:txBody>
      </p:sp>
      <p:sp>
        <p:nvSpPr>
          <p:cNvPr id="4" name="Rectangle 3">
            <a:extLst>
              <a:ext uri="{FF2B5EF4-FFF2-40B4-BE49-F238E27FC236}">
                <a16:creationId xmlns:a16="http://schemas.microsoft.com/office/drawing/2014/main" id="{F25B4B77-435D-4C6B-8367-5169849950B6}"/>
              </a:ext>
            </a:extLst>
          </p:cNvPr>
          <p:cNvSpPr/>
          <p:nvPr/>
        </p:nvSpPr>
        <p:spPr>
          <a:xfrm>
            <a:off x="939800" y="5657671"/>
            <a:ext cx="8879840" cy="923330"/>
          </a:xfrm>
          <a:prstGeom prst="rect">
            <a:avLst/>
          </a:prstGeom>
        </p:spPr>
        <p:txBody>
          <a:bodyPr wrap="square">
            <a:spAutoFit/>
          </a:bodyPr>
          <a:lstStyle/>
          <a:p>
            <a:r>
              <a:rPr lang="en-US" dirty="0" err="1">
                <a:solidFill>
                  <a:srgbClr val="303030"/>
                </a:solidFill>
                <a:latin typeface="arial" panose="020B0604020202020204" pitchFamily="34" charset="0"/>
              </a:rPr>
              <a:t>Vian</a:t>
            </a:r>
            <a:r>
              <a:rPr lang="en-US" dirty="0">
                <a:solidFill>
                  <a:srgbClr val="303030"/>
                </a:solidFill>
                <a:latin typeface="arial" panose="020B0604020202020204" pitchFamily="34" charset="0"/>
              </a:rPr>
              <a:t> J, Pereira C, Chavarria V, et al. The renin-angiotensin system: a possible new target for depression. </a:t>
            </a:r>
            <a:r>
              <a:rPr lang="en-US" i="1" dirty="0">
                <a:solidFill>
                  <a:srgbClr val="303030"/>
                </a:solidFill>
                <a:latin typeface="arial" panose="020B0604020202020204" pitchFamily="34" charset="0"/>
              </a:rPr>
              <a:t>BMC Med</a:t>
            </a:r>
            <a:r>
              <a:rPr lang="en-US" dirty="0">
                <a:solidFill>
                  <a:srgbClr val="303030"/>
                </a:solidFill>
                <a:latin typeface="arial" panose="020B0604020202020204" pitchFamily="34" charset="0"/>
              </a:rPr>
              <a:t>. 2017;15(1):144. Published 2017 Aug 1. doi:10.1186/s12916-017-0916-3</a:t>
            </a:r>
            <a:endParaRPr lang="en-US" dirty="0"/>
          </a:p>
        </p:txBody>
      </p:sp>
    </p:spTree>
    <p:extLst>
      <p:ext uri="{BB962C8B-B14F-4D97-AF65-F5344CB8AC3E}">
        <p14:creationId xmlns:p14="http://schemas.microsoft.com/office/powerpoint/2010/main" val="121582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F3F3C-6341-496B-82DA-A37E5C3D2035}"/>
              </a:ext>
            </a:extLst>
          </p:cNvPr>
          <p:cNvSpPr>
            <a:spLocks noGrp="1"/>
          </p:cNvSpPr>
          <p:nvPr>
            <p:ph type="title"/>
          </p:nvPr>
        </p:nvSpPr>
        <p:spPr>
          <a:xfrm>
            <a:off x="838200" y="365125"/>
            <a:ext cx="10515600" cy="610235"/>
          </a:xfrm>
        </p:spPr>
        <p:txBody>
          <a:bodyPr>
            <a:normAutofit fontScale="90000"/>
          </a:bodyPr>
          <a:lstStyle/>
          <a:p>
            <a:r>
              <a:rPr lang="en-US" dirty="0"/>
              <a:t>The Renin-Angiotensin System: a possible new target for depression.</a:t>
            </a:r>
          </a:p>
        </p:txBody>
      </p:sp>
      <p:sp>
        <p:nvSpPr>
          <p:cNvPr id="4" name="Rectangle 3">
            <a:extLst>
              <a:ext uri="{FF2B5EF4-FFF2-40B4-BE49-F238E27FC236}">
                <a16:creationId xmlns:a16="http://schemas.microsoft.com/office/drawing/2014/main" id="{F25B4B77-435D-4C6B-8367-5169849950B6}"/>
              </a:ext>
            </a:extLst>
          </p:cNvPr>
          <p:cNvSpPr/>
          <p:nvPr/>
        </p:nvSpPr>
        <p:spPr>
          <a:xfrm>
            <a:off x="939800" y="5657671"/>
            <a:ext cx="8879840" cy="923330"/>
          </a:xfrm>
          <a:prstGeom prst="rect">
            <a:avLst/>
          </a:prstGeom>
        </p:spPr>
        <p:txBody>
          <a:bodyPr wrap="square">
            <a:spAutoFit/>
          </a:bodyPr>
          <a:lstStyle/>
          <a:p>
            <a:r>
              <a:rPr lang="en-US" dirty="0" err="1">
                <a:solidFill>
                  <a:srgbClr val="303030"/>
                </a:solidFill>
                <a:latin typeface="arial" panose="020B0604020202020204" pitchFamily="34" charset="0"/>
              </a:rPr>
              <a:t>Vian</a:t>
            </a:r>
            <a:r>
              <a:rPr lang="en-US" dirty="0">
                <a:solidFill>
                  <a:srgbClr val="303030"/>
                </a:solidFill>
                <a:latin typeface="arial" panose="020B0604020202020204" pitchFamily="34" charset="0"/>
              </a:rPr>
              <a:t> J, Pereira C, Chavarria V, et al. The renin-angiotensin system: a possible new target for depression. </a:t>
            </a:r>
            <a:r>
              <a:rPr lang="en-US" i="1" dirty="0">
                <a:solidFill>
                  <a:srgbClr val="303030"/>
                </a:solidFill>
                <a:latin typeface="arial" panose="020B0604020202020204" pitchFamily="34" charset="0"/>
              </a:rPr>
              <a:t>BMC Med</a:t>
            </a:r>
            <a:r>
              <a:rPr lang="en-US" dirty="0">
                <a:solidFill>
                  <a:srgbClr val="303030"/>
                </a:solidFill>
                <a:latin typeface="arial" panose="020B0604020202020204" pitchFamily="34" charset="0"/>
              </a:rPr>
              <a:t>. 2017;15(1):144. Published 2017 Aug 1. doi:10.1186/s12916-017-0916-3</a:t>
            </a:r>
            <a:endParaRPr lang="en-US" dirty="0"/>
          </a:p>
        </p:txBody>
      </p:sp>
      <p:pic>
        <p:nvPicPr>
          <p:cNvPr id="6" name="Picture 5">
            <a:extLst>
              <a:ext uri="{FF2B5EF4-FFF2-40B4-BE49-F238E27FC236}">
                <a16:creationId xmlns:a16="http://schemas.microsoft.com/office/drawing/2014/main" id="{278AA4AC-291D-4D02-A7FF-AF98BAB429AF}"/>
              </a:ext>
            </a:extLst>
          </p:cNvPr>
          <p:cNvPicPr>
            <a:picLocks noChangeAspect="1"/>
          </p:cNvPicPr>
          <p:nvPr/>
        </p:nvPicPr>
        <p:blipFill>
          <a:blip r:embed="rId2"/>
          <a:stretch>
            <a:fillRect/>
          </a:stretch>
        </p:blipFill>
        <p:spPr>
          <a:xfrm>
            <a:off x="2715823" y="1402455"/>
            <a:ext cx="5913457" cy="3726925"/>
          </a:xfrm>
          <a:prstGeom prst="rect">
            <a:avLst/>
          </a:prstGeom>
        </p:spPr>
      </p:pic>
    </p:spTree>
    <p:extLst>
      <p:ext uri="{BB962C8B-B14F-4D97-AF65-F5344CB8AC3E}">
        <p14:creationId xmlns:p14="http://schemas.microsoft.com/office/powerpoint/2010/main" val="3446340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F3F3C-6341-496B-82DA-A37E5C3D2035}"/>
              </a:ext>
            </a:extLst>
          </p:cNvPr>
          <p:cNvSpPr>
            <a:spLocks noGrp="1"/>
          </p:cNvSpPr>
          <p:nvPr>
            <p:ph type="title"/>
          </p:nvPr>
        </p:nvSpPr>
        <p:spPr>
          <a:xfrm>
            <a:off x="838200" y="365125"/>
            <a:ext cx="10515600" cy="610235"/>
          </a:xfrm>
        </p:spPr>
        <p:txBody>
          <a:bodyPr>
            <a:normAutofit fontScale="90000"/>
          </a:bodyPr>
          <a:lstStyle/>
          <a:p>
            <a:r>
              <a:rPr lang="en-US" dirty="0"/>
              <a:t>The Renin-Angiotensin System: a possible new target for depression.</a:t>
            </a:r>
          </a:p>
        </p:txBody>
      </p:sp>
      <p:pic>
        <p:nvPicPr>
          <p:cNvPr id="5" name="Content Placeholder 4">
            <a:extLst>
              <a:ext uri="{FF2B5EF4-FFF2-40B4-BE49-F238E27FC236}">
                <a16:creationId xmlns:a16="http://schemas.microsoft.com/office/drawing/2014/main" id="{01AF6345-4BFD-4AD0-A693-CF731BEA7BB7}"/>
              </a:ext>
            </a:extLst>
          </p:cNvPr>
          <p:cNvPicPr>
            <a:picLocks noGrp="1" noChangeAspect="1"/>
          </p:cNvPicPr>
          <p:nvPr>
            <p:ph idx="1"/>
          </p:nvPr>
        </p:nvPicPr>
        <p:blipFill>
          <a:blip r:embed="rId2"/>
          <a:stretch>
            <a:fillRect/>
          </a:stretch>
        </p:blipFill>
        <p:spPr>
          <a:xfrm>
            <a:off x="963328" y="1346200"/>
            <a:ext cx="10265344" cy="4237038"/>
          </a:xfrm>
          <a:prstGeom prst="rect">
            <a:avLst/>
          </a:prstGeom>
        </p:spPr>
      </p:pic>
      <p:sp>
        <p:nvSpPr>
          <p:cNvPr id="4" name="Rectangle 3">
            <a:extLst>
              <a:ext uri="{FF2B5EF4-FFF2-40B4-BE49-F238E27FC236}">
                <a16:creationId xmlns:a16="http://schemas.microsoft.com/office/drawing/2014/main" id="{F25B4B77-435D-4C6B-8367-5169849950B6}"/>
              </a:ext>
            </a:extLst>
          </p:cNvPr>
          <p:cNvSpPr/>
          <p:nvPr/>
        </p:nvSpPr>
        <p:spPr>
          <a:xfrm>
            <a:off x="939800" y="5657671"/>
            <a:ext cx="8879840" cy="923330"/>
          </a:xfrm>
          <a:prstGeom prst="rect">
            <a:avLst/>
          </a:prstGeom>
        </p:spPr>
        <p:txBody>
          <a:bodyPr wrap="square">
            <a:spAutoFit/>
          </a:bodyPr>
          <a:lstStyle/>
          <a:p>
            <a:r>
              <a:rPr lang="en-US" dirty="0" err="1">
                <a:solidFill>
                  <a:srgbClr val="303030"/>
                </a:solidFill>
                <a:latin typeface="arial" panose="020B0604020202020204" pitchFamily="34" charset="0"/>
              </a:rPr>
              <a:t>Vian</a:t>
            </a:r>
            <a:r>
              <a:rPr lang="en-US" dirty="0">
                <a:solidFill>
                  <a:srgbClr val="303030"/>
                </a:solidFill>
                <a:latin typeface="arial" panose="020B0604020202020204" pitchFamily="34" charset="0"/>
              </a:rPr>
              <a:t> J, Pereira C, Chavarria V, et al. The renin-angiotensin system: a possible new target for depression. </a:t>
            </a:r>
            <a:r>
              <a:rPr lang="en-US" i="1" dirty="0">
                <a:solidFill>
                  <a:srgbClr val="303030"/>
                </a:solidFill>
                <a:latin typeface="arial" panose="020B0604020202020204" pitchFamily="34" charset="0"/>
              </a:rPr>
              <a:t>BMC Med</a:t>
            </a:r>
            <a:r>
              <a:rPr lang="en-US" dirty="0">
                <a:solidFill>
                  <a:srgbClr val="303030"/>
                </a:solidFill>
                <a:latin typeface="arial" panose="020B0604020202020204" pitchFamily="34" charset="0"/>
              </a:rPr>
              <a:t>. 2017;15(1):144. Published 2017 Aug 1. doi:10.1186/s12916-017-0916-3</a:t>
            </a:r>
            <a:endParaRPr lang="en-US" dirty="0"/>
          </a:p>
        </p:txBody>
      </p:sp>
    </p:spTree>
    <p:extLst>
      <p:ext uri="{BB962C8B-B14F-4D97-AF65-F5344CB8AC3E}">
        <p14:creationId xmlns:p14="http://schemas.microsoft.com/office/powerpoint/2010/main" val="15804881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F3F3C-6341-496B-82DA-A37E5C3D2035}"/>
              </a:ext>
            </a:extLst>
          </p:cNvPr>
          <p:cNvSpPr>
            <a:spLocks noGrp="1"/>
          </p:cNvSpPr>
          <p:nvPr>
            <p:ph type="title"/>
          </p:nvPr>
        </p:nvSpPr>
        <p:spPr>
          <a:xfrm>
            <a:off x="838200" y="365125"/>
            <a:ext cx="10515600" cy="610235"/>
          </a:xfrm>
        </p:spPr>
        <p:txBody>
          <a:bodyPr>
            <a:normAutofit fontScale="90000"/>
          </a:bodyPr>
          <a:lstStyle/>
          <a:p>
            <a:r>
              <a:rPr lang="en-US" dirty="0"/>
              <a:t>The Renin-Angiotensin System: a possible new target for depression.</a:t>
            </a:r>
          </a:p>
        </p:txBody>
      </p:sp>
      <p:sp>
        <p:nvSpPr>
          <p:cNvPr id="3" name="Content Placeholder 2">
            <a:extLst>
              <a:ext uri="{FF2B5EF4-FFF2-40B4-BE49-F238E27FC236}">
                <a16:creationId xmlns:a16="http://schemas.microsoft.com/office/drawing/2014/main" id="{F158E970-A725-4ED8-BC26-56F1E3CC82F7}"/>
              </a:ext>
            </a:extLst>
          </p:cNvPr>
          <p:cNvSpPr>
            <a:spLocks noGrp="1"/>
          </p:cNvSpPr>
          <p:nvPr>
            <p:ph idx="1"/>
          </p:nvPr>
        </p:nvSpPr>
        <p:spPr>
          <a:xfrm>
            <a:off x="838200" y="1346201"/>
            <a:ext cx="10515600" cy="4236720"/>
          </a:xfrm>
        </p:spPr>
        <p:txBody>
          <a:bodyPr>
            <a:normAutofit fontScale="92500" lnSpcReduction="20000"/>
          </a:bodyPr>
          <a:lstStyle/>
          <a:p>
            <a:r>
              <a:rPr lang="en-US" dirty="0"/>
              <a:t>Researchers are puzzled because while Ang II is too hydrophilic to cross the blood–brain barrier, expression of renin in the brain is too low to account for its local synthesis. </a:t>
            </a:r>
          </a:p>
          <a:p>
            <a:endParaRPr lang="en-US" dirty="0"/>
          </a:p>
          <a:p>
            <a:r>
              <a:rPr lang="en-US" dirty="0"/>
              <a:t>Among the hypotheses advanced to solve this apparent paradox are renin-independent synthesis of angiotensin peptides; impaired blood–brain barrier in hypertension leading to Ang II leaking into the cerebrospinal fluid </a:t>
            </a:r>
            <a:r>
              <a:rPr lang="en-US" dirty="0">
                <a:solidFill>
                  <a:srgbClr val="FF0000"/>
                </a:solidFill>
              </a:rPr>
              <a:t>(Haptoglobin 2-2?)</a:t>
            </a:r>
          </a:p>
          <a:p>
            <a:endParaRPr lang="en-US" dirty="0">
              <a:solidFill>
                <a:srgbClr val="FF0000"/>
              </a:solidFill>
            </a:endParaRPr>
          </a:p>
          <a:p>
            <a:r>
              <a:rPr lang="en-US" dirty="0"/>
              <a:t>Although uncertainties persist, targeting the brain RAS or the peripheral RAS cannot be equal because ACEIs that penetrate the blood–brain barrier are superior to non-centrally acting ones in preventing cognitive decline</a:t>
            </a:r>
          </a:p>
          <a:p>
            <a:endParaRPr lang="en-US" dirty="0"/>
          </a:p>
        </p:txBody>
      </p:sp>
      <p:sp>
        <p:nvSpPr>
          <p:cNvPr id="4" name="Rectangle 3">
            <a:extLst>
              <a:ext uri="{FF2B5EF4-FFF2-40B4-BE49-F238E27FC236}">
                <a16:creationId xmlns:a16="http://schemas.microsoft.com/office/drawing/2014/main" id="{F25B4B77-435D-4C6B-8367-5169849950B6}"/>
              </a:ext>
            </a:extLst>
          </p:cNvPr>
          <p:cNvSpPr/>
          <p:nvPr/>
        </p:nvSpPr>
        <p:spPr>
          <a:xfrm>
            <a:off x="939800" y="5657671"/>
            <a:ext cx="8879840" cy="923330"/>
          </a:xfrm>
          <a:prstGeom prst="rect">
            <a:avLst/>
          </a:prstGeom>
        </p:spPr>
        <p:txBody>
          <a:bodyPr wrap="square">
            <a:spAutoFit/>
          </a:bodyPr>
          <a:lstStyle/>
          <a:p>
            <a:r>
              <a:rPr lang="en-US" dirty="0" err="1">
                <a:solidFill>
                  <a:srgbClr val="303030"/>
                </a:solidFill>
                <a:latin typeface="arial" panose="020B0604020202020204" pitchFamily="34" charset="0"/>
              </a:rPr>
              <a:t>Vian</a:t>
            </a:r>
            <a:r>
              <a:rPr lang="en-US" dirty="0">
                <a:solidFill>
                  <a:srgbClr val="303030"/>
                </a:solidFill>
                <a:latin typeface="arial" panose="020B0604020202020204" pitchFamily="34" charset="0"/>
              </a:rPr>
              <a:t> J, Pereira C, Chavarria V, et al. The renin-angiotensin system: a possible new target for depression. </a:t>
            </a:r>
            <a:r>
              <a:rPr lang="en-US" i="1" dirty="0">
                <a:solidFill>
                  <a:srgbClr val="303030"/>
                </a:solidFill>
                <a:latin typeface="arial" panose="020B0604020202020204" pitchFamily="34" charset="0"/>
              </a:rPr>
              <a:t>BMC Med</a:t>
            </a:r>
            <a:r>
              <a:rPr lang="en-US" dirty="0">
                <a:solidFill>
                  <a:srgbClr val="303030"/>
                </a:solidFill>
                <a:latin typeface="arial" panose="020B0604020202020204" pitchFamily="34" charset="0"/>
              </a:rPr>
              <a:t>. 2017;15(1):144. Published 2017 Aug 1. doi:10.1186/s12916-017-0916-3</a:t>
            </a:r>
            <a:endParaRPr lang="en-US" dirty="0"/>
          </a:p>
        </p:txBody>
      </p:sp>
    </p:spTree>
    <p:extLst>
      <p:ext uri="{BB962C8B-B14F-4D97-AF65-F5344CB8AC3E}">
        <p14:creationId xmlns:p14="http://schemas.microsoft.com/office/powerpoint/2010/main" val="210662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F3F3C-6341-496B-82DA-A37E5C3D2035}"/>
              </a:ext>
            </a:extLst>
          </p:cNvPr>
          <p:cNvSpPr>
            <a:spLocks noGrp="1"/>
          </p:cNvSpPr>
          <p:nvPr>
            <p:ph type="title"/>
          </p:nvPr>
        </p:nvSpPr>
        <p:spPr>
          <a:xfrm>
            <a:off x="838200" y="365125"/>
            <a:ext cx="10515600" cy="610235"/>
          </a:xfrm>
        </p:spPr>
        <p:txBody>
          <a:bodyPr>
            <a:normAutofit fontScale="90000"/>
          </a:bodyPr>
          <a:lstStyle/>
          <a:p>
            <a:r>
              <a:rPr lang="en-US" dirty="0"/>
              <a:t>The Renin-Angiotensin System: a possible new target for depression.</a:t>
            </a:r>
          </a:p>
        </p:txBody>
      </p:sp>
      <p:sp>
        <p:nvSpPr>
          <p:cNvPr id="3" name="Content Placeholder 2">
            <a:extLst>
              <a:ext uri="{FF2B5EF4-FFF2-40B4-BE49-F238E27FC236}">
                <a16:creationId xmlns:a16="http://schemas.microsoft.com/office/drawing/2014/main" id="{F158E970-A725-4ED8-BC26-56F1E3CC82F7}"/>
              </a:ext>
            </a:extLst>
          </p:cNvPr>
          <p:cNvSpPr>
            <a:spLocks noGrp="1"/>
          </p:cNvSpPr>
          <p:nvPr>
            <p:ph idx="1"/>
          </p:nvPr>
        </p:nvSpPr>
        <p:spPr>
          <a:xfrm>
            <a:off x="838200" y="1346201"/>
            <a:ext cx="10515600" cy="4236720"/>
          </a:xfrm>
        </p:spPr>
        <p:txBody>
          <a:bodyPr>
            <a:normAutofit fontScale="77500" lnSpcReduction="20000"/>
          </a:bodyPr>
          <a:lstStyle/>
          <a:p>
            <a:r>
              <a:rPr lang="en-US" dirty="0"/>
              <a:t>Inflammation is essential for restoring homeostasis in stress, infection and injury. </a:t>
            </a:r>
            <a:r>
              <a:rPr lang="en-US" dirty="0">
                <a:solidFill>
                  <a:srgbClr val="FF0000"/>
                </a:solidFill>
              </a:rPr>
              <a:t>(Gut dysbiosis, Periodontal pathogens?)</a:t>
            </a:r>
          </a:p>
          <a:p>
            <a:r>
              <a:rPr lang="en-US" dirty="0"/>
              <a:t>Hormones and circulating pro-inflammatory cytokines, products of neuronal injury and bacterial endotoxins (</a:t>
            </a:r>
            <a:r>
              <a:rPr lang="en-US" dirty="0">
                <a:solidFill>
                  <a:srgbClr val="FF0000"/>
                </a:solidFill>
              </a:rPr>
              <a:t>PD pathogens?</a:t>
            </a:r>
            <a:r>
              <a:rPr lang="en-US" dirty="0"/>
              <a:t>), activate transcription factors. </a:t>
            </a:r>
          </a:p>
          <a:p>
            <a:r>
              <a:rPr lang="en-US" dirty="0"/>
              <a:t>Activated inflammatory cascades allows infiltrating macrophages also participate. </a:t>
            </a:r>
          </a:p>
          <a:p>
            <a:r>
              <a:rPr lang="en-US" dirty="0"/>
              <a:t>A well-regulated central inflammatory chain is fundamental to restore homeostasis, but an exaggerated response can be responsible for chronic inflammation, neuronal damage and a decrease in brain-derived neurotrophic factor. </a:t>
            </a:r>
            <a:r>
              <a:rPr lang="en-US" dirty="0">
                <a:solidFill>
                  <a:srgbClr val="FF0000"/>
                </a:solidFill>
              </a:rPr>
              <a:t>(Again – PD is a chronic infection, as is gut dysbiosis particularly in Hp2 individuals)</a:t>
            </a:r>
          </a:p>
          <a:p>
            <a:r>
              <a:rPr lang="en-US" dirty="0"/>
              <a:t>Thus, excess or sustained activation of immune responses augments the risk of disease in vulnerable individuals, and can be important in the pathophysiology of many neurological and psychiatric disorders </a:t>
            </a:r>
            <a:r>
              <a:rPr lang="en-US" dirty="0">
                <a:solidFill>
                  <a:srgbClr val="FF0000"/>
                </a:solidFill>
              </a:rPr>
              <a:t>(Again chronic infections – PD, also chronic barrier permeability with Hp 2-2)</a:t>
            </a:r>
          </a:p>
        </p:txBody>
      </p:sp>
      <p:sp>
        <p:nvSpPr>
          <p:cNvPr id="4" name="Rectangle 3">
            <a:extLst>
              <a:ext uri="{FF2B5EF4-FFF2-40B4-BE49-F238E27FC236}">
                <a16:creationId xmlns:a16="http://schemas.microsoft.com/office/drawing/2014/main" id="{F25B4B77-435D-4C6B-8367-5169849950B6}"/>
              </a:ext>
            </a:extLst>
          </p:cNvPr>
          <p:cNvSpPr/>
          <p:nvPr/>
        </p:nvSpPr>
        <p:spPr>
          <a:xfrm>
            <a:off x="939800" y="5657671"/>
            <a:ext cx="8879840" cy="923330"/>
          </a:xfrm>
          <a:prstGeom prst="rect">
            <a:avLst/>
          </a:prstGeom>
        </p:spPr>
        <p:txBody>
          <a:bodyPr wrap="square">
            <a:spAutoFit/>
          </a:bodyPr>
          <a:lstStyle/>
          <a:p>
            <a:r>
              <a:rPr lang="en-US" dirty="0" err="1">
                <a:solidFill>
                  <a:srgbClr val="303030"/>
                </a:solidFill>
                <a:latin typeface="arial" panose="020B0604020202020204" pitchFamily="34" charset="0"/>
              </a:rPr>
              <a:t>Vian</a:t>
            </a:r>
            <a:r>
              <a:rPr lang="en-US" dirty="0">
                <a:solidFill>
                  <a:srgbClr val="303030"/>
                </a:solidFill>
                <a:latin typeface="arial" panose="020B0604020202020204" pitchFamily="34" charset="0"/>
              </a:rPr>
              <a:t> J, Pereira C, Chavarria V, et al. The renin-angiotensin system: a possible new target for depression. </a:t>
            </a:r>
            <a:r>
              <a:rPr lang="en-US" i="1" dirty="0">
                <a:solidFill>
                  <a:srgbClr val="303030"/>
                </a:solidFill>
                <a:latin typeface="arial" panose="020B0604020202020204" pitchFamily="34" charset="0"/>
              </a:rPr>
              <a:t>BMC Med</a:t>
            </a:r>
            <a:r>
              <a:rPr lang="en-US" dirty="0">
                <a:solidFill>
                  <a:srgbClr val="303030"/>
                </a:solidFill>
                <a:latin typeface="arial" panose="020B0604020202020204" pitchFamily="34" charset="0"/>
              </a:rPr>
              <a:t>. 2017;15(1):144. Published 2017 Aug 1. doi:10.1186/s12916-017-0916-3</a:t>
            </a:r>
            <a:endParaRPr lang="en-US" dirty="0"/>
          </a:p>
        </p:txBody>
      </p:sp>
    </p:spTree>
    <p:extLst>
      <p:ext uri="{BB962C8B-B14F-4D97-AF65-F5344CB8AC3E}">
        <p14:creationId xmlns:p14="http://schemas.microsoft.com/office/powerpoint/2010/main" val="12161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F3F3C-6341-496B-82DA-A37E5C3D2035}"/>
              </a:ext>
            </a:extLst>
          </p:cNvPr>
          <p:cNvSpPr>
            <a:spLocks noGrp="1"/>
          </p:cNvSpPr>
          <p:nvPr>
            <p:ph type="title"/>
          </p:nvPr>
        </p:nvSpPr>
        <p:spPr>
          <a:xfrm>
            <a:off x="838200" y="365125"/>
            <a:ext cx="10515600" cy="610235"/>
          </a:xfrm>
        </p:spPr>
        <p:txBody>
          <a:bodyPr>
            <a:normAutofit fontScale="90000"/>
          </a:bodyPr>
          <a:lstStyle/>
          <a:p>
            <a:r>
              <a:rPr lang="en-US" dirty="0"/>
              <a:t>The Renin-Angiotensin System: a possible new target for depression.</a:t>
            </a:r>
          </a:p>
        </p:txBody>
      </p:sp>
      <p:sp>
        <p:nvSpPr>
          <p:cNvPr id="3" name="Content Placeholder 2">
            <a:extLst>
              <a:ext uri="{FF2B5EF4-FFF2-40B4-BE49-F238E27FC236}">
                <a16:creationId xmlns:a16="http://schemas.microsoft.com/office/drawing/2014/main" id="{F158E970-A725-4ED8-BC26-56F1E3CC82F7}"/>
              </a:ext>
            </a:extLst>
          </p:cNvPr>
          <p:cNvSpPr>
            <a:spLocks noGrp="1"/>
          </p:cNvSpPr>
          <p:nvPr>
            <p:ph idx="1"/>
          </p:nvPr>
        </p:nvSpPr>
        <p:spPr>
          <a:xfrm>
            <a:off x="838200" y="1346201"/>
            <a:ext cx="10515600" cy="4236720"/>
          </a:xfrm>
        </p:spPr>
        <p:txBody>
          <a:bodyPr>
            <a:normAutofit/>
          </a:bodyPr>
          <a:lstStyle/>
          <a:p>
            <a:r>
              <a:rPr lang="en-US" sz="2400" dirty="0"/>
              <a:t>Seven single nucleotide polymorphisms were significantly tied to late-life depression and cortisol levels under stressful circumstances.</a:t>
            </a:r>
          </a:p>
          <a:p>
            <a:r>
              <a:rPr lang="en-US" sz="2400" dirty="0"/>
              <a:t>The AT1R genotype (A1166C) CC is also associated with depression and increased responsiveness to Ang II, as well as clinical response. </a:t>
            </a:r>
          </a:p>
          <a:p>
            <a:r>
              <a:rPr lang="en-US" sz="2400" dirty="0"/>
              <a:t>Epigenetic mechanisms also appear to be important, as altered methylation of the regulatory region of the ACE gene has been associated with depression. </a:t>
            </a:r>
          </a:p>
          <a:p>
            <a:r>
              <a:rPr lang="en-US" sz="2400" dirty="0"/>
              <a:t>ACE polymorphisms even seem able to influence antidepressant response, cognitive function after a depression episode in the elderly, or suicide behavior </a:t>
            </a:r>
            <a:r>
              <a:rPr lang="en-US" sz="2400" dirty="0">
                <a:solidFill>
                  <a:srgbClr val="FF0000"/>
                </a:solidFill>
              </a:rPr>
              <a:t>(none of these pts in the Mamdani</a:t>
            </a:r>
            <a:r>
              <a:rPr lang="en-US" sz="2400" dirty="0">
                <a:solidFill>
                  <a:schemeClr val="accent3"/>
                </a:solidFill>
              </a:rPr>
              <a:t> </a:t>
            </a:r>
            <a:r>
              <a:rPr lang="en-US" sz="2400" dirty="0">
                <a:solidFill>
                  <a:srgbClr val="FF0000"/>
                </a:solidFill>
              </a:rPr>
              <a:t>study presented were genetically tested)</a:t>
            </a:r>
          </a:p>
        </p:txBody>
      </p:sp>
      <p:sp>
        <p:nvSpPr>
          <p:cNvPr id="4" name="Rectangle 3">
            <a:extLst>
              <a:ext uri="{FF2B5EF4-FFF2-40B4-BE49-F238E27FC236}">
                <a16:creationId xmlns:a16="http://schemas.microsoft.com/office/drawing/2014/main" id="{F25B4B77-435D-4C6B-8367-5169849950B6}"/>
              </a:ext>
            </a:extLst>
          </p:cNvPr>
          <p:cNvSpPr/>
          <p:nvPr/>
        </p:nvSpPr>
        <p:spPr>
          <a:xfrm>
            <a:off x="939800" y="5657671"/>
            <a:ext cx="8879840" cy="923330"/>
          </a:xfrm>
          <a:prstGeom prst="rect">
            <a:avLst/>
          </a:prstGeom>
        </p:spPr>
        <p:txBody>
          <a:bodyPr wrap="square">
            <a:spAutoFit/>
          </a:bodyPr>
          <a:lstStyle/>
          <a:p>
            <a:r>
              <a:rPr lang="en-US" dirty="0" err="1">
                <a:solidFill>
                  <a:srgbClr val="303030"/>
                </a:solidFill>
                <a:latin typeface="arial" panose="020B0604020202020204" pitchFamily="34" charset="0"/>
              </a:rPr>
              <a:t>Vian</a:t>
            </a:r>
            <a:r>
              <a:rPr lang="en-US" dirty="0">
                <a:solidFill>
                  <a:srgbClr val="303030"/>
                </a:solidFill>
                <a:latin typeface="arial" panose="020B0604020202020204" pitchFamily="34" charset="0"/>
              </a:rPr>
              <a:t> J, Pereira C, Chavarria V, et al. The renin-angiotensin system: a possible new target for depression. </a:t>
            </a:r>
            <a:r>
              <a:rPr lang="en-US" i="1" dirty="0">
                <a:solidFill>
                  <a:srgbClr val="303030"/>
                </a:solidFill>
                <a:latin typeface="arial" panose="020B0604020202020204" pitchFamily="34" charset="0"/>
              </a:rPr>
              <a:t>BMC Med</a:t>
            </a:r>
            <a:r>
              <a:rPr lang="en-US" dirty="0">
                <a:solidFill>
                  <a:srgbClr val="303030"/>
                </a:solidFill>
                <a:latin typeface="arial" panose="020B0604020202020204" pitchFamily="34" charset="0"/>
              </a:rPr>
              <a:t>. 2017;15(1):144. Published 2017 Aug 1. doi:10.1186/s12916-017-0916-3</a:t>
            </a:r>
            <a:endParaRPr lang="en-US" dirty="0"/>
          </a:p>
        </p:txBody>
      </p:sp>
    </p:spTree>
    <p:extLst>
      <p:ext uri="{BB962C8B-B14F-4D97-AF65-F5344CB8AC3E}">
        <p14:creationId xmlns:p14="http://schemas.microsoft.com/office/powerpoint/2010/main" val="225152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6401C-B952-43BC-ACCE-8D5BC98CDA7D}"/>
              </a:ext>
            </a:extLst>
          </p:cNvPr>
          <p:cNvSpPr>
            <a:spLocks noGrp="1"/>
          </p:cNvSpPr>
          <p:nvPr>
            <p:ph type="title"/>
          </p:nvPr>
        </p:nvSpPr>
        <p:spPr>
          <a:xfrm>
            <a:off x="838200" y="365125"/>
            <a:ext cx="10515600" cy="498475"/>
          </a:xfrm>
        </p:spPr>
        <p:txBody>
          <a:bodyPr>
            <a:normAutofit fontScale="90000"/>
          </a:bodyPr>
          <a:lstStyle/>
          <a:p>
            <a:r>
              <a:rPr lang="en-US" dirty="0"/>
              <a:t>Depression is an inflammatory disease?</a:t>
            </a:r>
          </a:p>
        </p:txBody>
      </p:sp>
      <p:sp>
        <p:nvSpPr>
          <p:cNvPr id="5" name="Rectangle 4">
            <a:extLst>
              <a:ext uri="{FF2B5EF4-FFF2-40B4-BE49-F238E27FC236}">
                <a16:creationId xmlns:a16="http://schemas.microsoft.com/office/drawing/2014/main" id="{93A614D8-9031-4551-A9F1-0228C2A5D392}"/>
              </a:ext>
            </a:extLst>
          </p:cNvPr>
          <p:cNvSpPr/>
          <p:nvPr/>
        </p:nvSpPr>
        <p:spPr>
          <a:xfrm>
            <a:off x="1041400" y="5657671"/>
            <a:ext cx="8590280" cy="923330"/>
          </a:xfrm>
          <a:prstGeom prst="rect">
            <a:avLst/>
          </a:prstGeom>
        </p:spPr>
        <p:txBody>
          <a:bodyPr wrap="square">
            <a:spAutoFit/>
          </a:bodyPr>
          <a:lstStyle/>
          <a:p>
            <a:r>
              <a:rPr lang="en-US" dirty="0">
                <a:solidFill>
                  <a:schemeClr val="accent3"/>
                </a:solidFill>
                <a:latin typeface="arial" panose="020B0604020202020204" pitchFamily="34" charset="0"/>
              </a:rPr>
              <a:t>Berk M, Williams LJ, </a:t>
            </a:r>
            <a:r>
              <a:rPr lang="en-US" dirty="0" err="1">
                <a:solidFill>
                  <a:schemeClr val="accent3"/>
                </a:solidFill>
                <a:latin typeface="arial" panose="020B0604020202020204" pitchFamily="34" charset="0"/>
              </a:rPr>
              <a:t>Jacka</a:t>
            </a:r>
            <a:r>
              <a:rPr lang="en-US" dirty="0">
                <a:solidFill>
                  <a:schemeClr val="accent3"/>
                </a:solidFill>
                <a:latin typeface="arial" panose="020B0604020202020204" pitchFamily="34" charset="0"/>
              </a:rPr>
              <a:t> FN, et al. So depression is an inflammatory disease, but where does the inflammation come from?. </a:t>
            </a:r>
            <a:r>
              <a:rPr lang="en-US" i="1" dirty="0">
                <a:solidFill>
                  <a:schemeClr val="accent3"/>
                </a:solidFill>
                <a:latin typeface="arial" panose="020B0604020202020204" pitchFamily="34" charset="0"/>
              </a:rPr>
              <a:t>BMC Med</a:t>
            </a:r>
            <a:r>
              <a:rPr lang="en-US" dirty="0">
                <a:solidFill>
                  <a:schemeClr val="accent3"/>
                </a:solidFill>
                <a:latin typeface="arial" panose="020B0604020202020204" pitchFamily="34" charset="0"/>
              </a:rPr>
              <a:t>. 2013;11:200. Published 2013 Sep 12. doi:10.1186/1741-7015-11-200</a:t>
            </a:r>
            <a:endParaRPr lang="en-US" dirty="0">
              <a:solidFill>
                <a:schemeClr val="accent3"/>
              </a:solidFill>
            </a:endParaRPr>
          </a:p>
        </p:txBody>
      </p:sp>
      <p:sp>
        <p:nvSpPr>
          <p:cNvPr id="6" name="Content Placeholder 5">
            <a:extLst>
              <a:ext uri="{FF2B5EF4-FFF2-40B4-BE49-F238E27FC236}">
                <a16:creationId xmlns:a16="http://schemas.microsoft.com/office/drawing/2014/main" id="{A742F641-69F2-4432-B106-08C00C1FABBC}"/>
              </a:ext>
            </a:extLst>
          </p:cNvPr>
          <p:cNvSpPr>
            <a:spLocks noGrp="1"/>
          </p:cNvSpPr>
          <p:nvPr>
            <p:ph idx="1"/>
          </p:nvPr>
        </p:nvSpPr>
        <p:spPr>
          <a:xfrm>
            <a:off x="838200" y="1180465"/>
            <a:ext cx="10515600" cy="4351338"/>
          </a:xfrm>
        </p:spPr>
        <p:txBody>
          <a:bodyPr>
            <a:normAutofit/>
          </a:bodyPr>
          <a:lstStyle/>
          <a:p>
            <a:r>
              <a:rPr lang="en-US" dirty="0"/>
              <a:t>Berk and colleagues (2013) state that depression is associated with a chronic, low-grade inflammatory response and activation of cell-mediated immunity, as well as activation of the compensatory anti-inflammatory reflex system. </a:t>
            </a:r>
          </a:p>
          <a:p>
            <a:endParaRPr lang="en-US" sz="800" dirty="0"/>
          </a:p>
          <a:p>
            <a:r>
              <a:rPr lang="en-US" dirty="0"/>
              <a:t>It is similarly accompanied by increased oxidative and </a:t>
            </a:r>
            <a:r>
              <a:rPr lang="en-US" dirty="0" err="1"/>
              <a:t>nitrosative</a:t>
            </a:r>
            <a:r>
              <a:rPr lang="en-US" dirty="0"/>
              <a:t> stress (O&amp;NS), which contribute to neuro-progression in the disorder. </a:t>
            </a:r>
          </a:p>
          <a:p>
            <a:endParaRPr lang="en-US" sz="800" dirty="0"/>
          </a:p>
          <a:p>
            <a:r>
              <a:rPr lang="en-US" dirty="0"/>
              <a:t>The obvious question this poses is ‘</a:t>
            </a:r>
            <a:r>
              <a:rPr lang="en-US" dirty="0">
                <a:solidFill>
                  <a:srgbClr val="FF0000"/>
                </a:solidFill>
              </a:rPr>
              <a:t>what is the source of this chronic low-grade inflammation?’ BDM must look at all sources!</a:t>
            </a:r>
          </a:p>
          <a:p>
            <a:endParaRPr lang="en-US" dirty="0"/>
          </a:p>
        </p:txBody>
      </p:sp>
    </p:spTree>
    <p:extLst>
      <p:ext uri="{BB962C8B-B14F-4D97-AF65-F5344CB8AC3E}">
        <p14:creationId xmlns:p14="http://schemas.microsoft.com/office/powerpoint/2010/main" val="3533484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2DDCEF-F387-449E-A961-78C690FA1687}"/>
              </a:ext>
            </a:extLst>
          </p:cNvPr>
          <p:cNvSpPr>
            <a:spLocks noGrp="1"/>
          </p:cNvSpPr>
          <p:nvPr>
            <p:ph idx="1"/>
          </p:nvPr>
        </p:nvSpPr>
        <p:spPr>
          <a:xfrm>
            <a:off x="903449" y="555321"/>
            <a:ext cx="10531632" cy="6015218"/>
          </a:xfrm>
        </p:spPr>
        <p:txBody>
          <a:bodyPr>
            <a:normAutofit/>
          </a:bodyPr>
          <a:lstStyle/>
          <a:p>
            <a:r>
              <a:rPr lang="en-US" dirty="0">
                <a:latin typeface="Arial" panose="020B0604020202020204" pitchFamily="34" charset="0"/>
                <a:cs typeface="Arial" panose="020B0604020202020204" pitchFamily="34" charset="0"/>
              </a:rPr>
              <a:t>Low Vitamin D associated with Low T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Clopidogrel and PCY2C19</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Leisure Time Running Prevents T2DM</a:t>
            </a:r>
          </a:p>
          <a:p>
            <a:endParaRPr lang="en-US"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20year follow-up with statins in children with FH</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2F1A69C-470F-471C-BD91-F19EB0FAD71C}"/>
              </a:ext>
            </a:extLst>
          </p:cNvPr>
          <p:cNvSpPr/>
          <p:nvPr/>
        </p:nvSpPr>
        <p:spPr>
          <a:xfrm>
            <a:off x="1610360" y="899999"/>
            <a:ext cx="8971280" cy="923330"/>
          </a:xfrm>
          <a:prstGeom prst="rect">
            <a:avLst/>
          </a:prstGeom>
        </p:spPr>
        <p:txBody>
          <a:bodyPr wrap="square">
            <a:spAutoFit/>
          </a:bodyPr>
          <a:lstStyle/>
          <a:p>
            <a:r>
              <a:rPr lang="en-US" dirty="0">
                <a:solidFill>
                  <a:schemeClr val="accent3"/>
                </a:solidFill>
                <a:latin typeface="Arial" panose="020B0604020202020204" pitchFamily="34" charset="0"/>
                <a:cs typeface="Arial" panose="020B0604020202020204" pitchFamily="34" charset="0"/>
              </a:rPr>
              <a:t>Chen, C., </a:t>
            </a:r>
            <a:r>
              <a:rPr lang="en-US" dirty="0" err="1">
                <a:solidFill>
                  <a:schemeClr val="accent3"/>
                </a:solidFill>
                <a:latin typeface="Arial" panose="020B0604020202020204" pitchFamily="34" charset="0"/>
                <a:cs typeface="Arial" panose="020B0604020202020204" pitchFamily="34" charset="0"/>
              </a:rPr>
              <a:t>Zhai</a:t>
            </a:r>
            <a:r>
              <a:rPr lang="en-US" dirty="0">
                <a:solidFill>
                  <a:schemeClr val="accent3"/>
                </a:solidFill>
                <a:latin typeface="Arial" panose="020B0604020202020204" pitchFamily="34" charset="0"/>
                <a:cs typeface="Arial" panose="020B0604020202020204" pitchFamily="34" charset="0"/>
              </a:rPr>
              <a:t>, H., Cheng, J., et al. (2019). Causal link between vitamin D and total testosterone in men: a mendelian randomization analysis. J Clin Endocrinol </a:t>
            </a:r>
            <a:r>
              <a:rPr lang="en-US" dirty="0" err="1">
                <a:solidFill>
                  <a:schemeClr val="accent3"/>
                </a:solidFill>
                <a:latin typeface="Arial" panose="020B0604020202020204" pitchFamily="34" charset="0"/>
                <a:cs typeface="Arial" panose="020B0604020202020204" pitchFamily="34" charset="0"/>
              </a:rPr>
              <a:t>Metab</a:t>
            </a:r>
            <a:r>
              <a:rPr lang="en-US" dirty="0">
                <a:solidFill>
                  <a:schemeClr val="accent3"/>
                </a:solidFill>
                <a:latin typeface="Arial" panose="020B0604020202020204" pitchFamily="34" charset="0"/>
                <a:cs typeface="Arial" panose="020B0604020202020204" pitchFamily="34" charset="0"/>
              </a:rPr>
              <a:t>, 104(8):3148–3156 </a:t>
            </a:r>
          </a:p>
        </p:txBody>
      </p:sp>
      <p:sp>
        <p:nvSpPr>
          <p:cNvPr id="5" name="TextBox 4">
            <a:extLst>
              <a:ext uri="{FF2B5EF4-FFF2-40B4-BE49-F238E27FC236}">
                <a16:creationId xmlns:a16="http://schemas.microsoft.com/office/drawing/2014/main" id="{35100E16-FFAF-49DF-A687-DD9C1A0A854D}"/>
              </a:ext>
            </a:extLst>
          </p:cNvPr>
          <p:cNvSpPr txBox="1"/>
          <p:nvPr/>
        </p:nvSpPr>
        <p:spPr>
          <a:xfrm>
            <a:off x="1610360" y="2586421"/>
            <a:ext cx="8844280" cy="646331"/>
          </a:xfrm>
          <a:prstGeom prst="rect">
            <a:avLst/>
          </a:prstGeom>
          <a:noFill/>
        </p:spPr>
        <p:txBody>
          <a:bodyPr wrap="square" rtlCol="0">
            <a:spAutoFit/>
          </a:bodyPr>
          <a:lstStyle/>
          <a:p>
            <a:r>
              <a:rPr lang="en-US" dirty="0" err="1">
                <a:solidFill>
                  <a:schemeClr val="accent3"/>
                </a:solidFill>
                <a:latin typeface="Arial" panose="020B0604020202020204" pitchFamily="34" charset="0"/>
                <a:cs typeface="Arial" panose="020B0604020202020204" pitchFamily="34" charset="0"/>
              </a:rPr>
              <a:t>Roden</a:t>
            </a:r>
            <a:r>
              <a:rPr lang="en-US" dirty="0">
                <a:solidFill>
                  <a:schemeClr val="accent3"/>
                </a:solidFill>
                <a:latin typeface="Arial" panose="020B0604020202020204" pitchFamily="34" charset="0"/>
                <a:cs typeface="Arial" panose="020B0604020202020204" pitchFamily="34" charset="0"/>
              </a:rPr>
              <a:t>, D. (2019). Editorial. Clopidogrel pharmacogenetics – why the wait?</a:t>
            </a:r>
            <a:r>
              <a:rPr lang="sv-SE" dirty="0">
                <a:solidFill>
                  <a:schemeClr val="accent3"/>
                </a:solidFill>
                <a:latin typeface="Arial" panose="020B0604020202020204" pitchFamily="34" charset="0"/>
                <a:cs typeface="Arial" panose="020B0604020202020204" pitchFamily="34" charset="0"/>
              </a:rPr>
              <a:t> n engl j med 381;17 nejm.org October 24, 2019</a:t>
            </a:r>
            <a:r>
              <a:rPr lang="en-US" dirty="0">
                <a:solidFill>
                  <a:schemeClr val="accent3"/>
                </a:solidFill>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BF12717A-F931-4A0C-BB97-B1DE4CF3A143}"/>
              </a:ext>
            </a:extLst>
          </p:cNvPr>
          <p:cNvSpPr txBox="1"/>
          <p:nvPr/>
        </p:nvSpPr>
        <p:spPr>
          <a:xfrm>
            <a:off x="1635760" y="4036957"/>
            <a:ext cx="8920480" cy="646331"/>
          </a:xfrm>
          <a:prstGeom prst="rect">
            <a:avLst/>
          </a:prstGeom>
          <a:noFill/>
        </p:spPr>
        <p:txBody>
          <a:bodyPr wrap="square" rtlCol="0">
            <a:spAutoFit/>
          </a:bodyPr>
          <a:lstStyle/>
          <a:p>
            <a:r>
              <a:rPr lang="en-US" dirty="0">
                <a:solidFill>
                  <a:schemeClr val="accent3"/>
                </a:solidFill>
                <a:latin typeface="Arial" panose="020B0604020202020204" pitchFamily="34" charset="0"/>
                <a:cs typeface="Arial" panose="020B0604020202020204" pitchFamily="34" charset="0"/>
              </a:rPr>
              <a:t>Wang, Y., Lee, D., </a:t>
            </a:r>
            <a:r>
              <a:rPr lang="en-US" dirty="0" err="1">
                <a:solidFill>
                  <a:schemeClr val="accent3"/>
                </a:solidFill>
                <a:latin typeface="Arial" panose="020B0604020202020204" pitchFamily="34" charset="0"/>
                <a:cs typeface="Arial" panose="020B0604020202020204" pitchFamily="34" charset="0"/>
              </a:rPr>
              <a:t>Brellenthin</a:t>
            </a:r>
            <a:r>
              <a:rPr lang="en-US" dirty="0">
                <a:solidFill>
                  <a:schemeClr val="accent3"/>
                </a:solidFill>
                <a:latin typeface="Arial" panose="020B0604020202020204" pitchFamily="34" charset="0"/>
                <a:cs typeface="Arial" panose="020B0604020202020204" pitchFamily="34" charset="0"/>
              </a:rPr>
              <a:t>, A., et al. (2019). Leisure-time running reduces risk of incident Type 2 DM. The Am J Med. 132:1225-1232</a:t>
            </a:r>
          </a:p>
        </p:txBody>
      </p:sp>
      <p:sp>
        <p:nvSpPr>
          <p:cNvPr id="7" name="TextBox 6">
            <a:extLst>
              <a:ext uri="{FF2B5EF4-FFF2-40B4-BE49-F238E27FC236}">
                <a16:creationId xmlns:a16="http://schemas.microsoft.com/office/drawing/2014/main" id="{A1394D43-9DAB-4362-8F6A-1DC03FC0667D}"/>
              </a:ext>
            </a:extLst>
          </p:cNvPr>
          <p:cNvSpPr txBox="1"/>
          <p:nvPr/>
        </p:nvSpPr>
        <p:spPr>
          <a:xfrm>
            <a:off x="1610360" y="5446380"/>
            <a:ext cx="8829039" cy="646331"/>
          </a:xfrm>
          <a:prstGeom prst="rect">
            <a:avLst/>
          </a:prstGeom>
          <a:noFill/>
        </p:spPr>
        <p:txBody>
          <a:bodyPr wrap="square" rtlCol="0">
            <a:spAutoFit/>
          </a:bodyPr>
          <a:lstStyle/>
          <a:p>
            <a:r>
              <a:rPr lang="en-US" dirty="0" err="1">
                <a:solidFill>
                  <a:schemeClr val="accent3"/>
                </a:solidFill>
              </a:rPr>
              <a:t>Luirink</a:t>
            </a:r>
            <a:r>
              <a:rPr lang="en-US" dirty="0">
                <a:solidFill>
                  <a:schemeClr val="accent3"/>
                </a:solidFill>
              </a:rPr>
              <a:t>, I., </a:t>
            </a:r>
            <a:r>
              <a:rPr lang="en-US" dirty="0" err="1">
                <a:solidFill>
                  <a:schemeClr val="accent3"/>
                </a:solidFill>
              </a:rPr>
              <a:t>Wiegman</a:t>
            </a:r>
            <a:r>
              <a:rPr lang="en-US" dirty="0">
                <a:solidFill>
                  <a:schemeClr val="accent3"/>
                </a:solidFill>
              </a:rPr>
              <a:t>, A., Kusters, D., et al (2019). 20-year follow-up of statins in children with familiar hypercholesterolemia. New </a:t>
            </a:r>
            <a:r>
              <a:rPr lang="en-US" dirty="0" err="1">
                <a:solidFill>
                  <a:schemeClr val="accent3"/>
                </a:solidFill>
              </a:rPr>
              <a:t>Eng</a:t>
            </a:r>
            <a:r>
              <a:rPr lang="en-US" dirty="0">
                <a:solidFill>
                  <a:schemeClr val="accent3"/>
                </a:solidFill>
              </a:rPr>
              <a:t> J. Med 381;1547-56. </a:t>
            </a:r>
          </a:p>
        </p:txBody>
      </p:sp>
    </p:spTree>
    <p:extLst>
      <p:ext uri="{BB962C8B-B14F-4D97-AF65-F5344CB8AC3E}">
        <p14:creationId xmlns:p14="http://schemas.microsoft.com/office/powerpoint/2010/main" val="2503153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6401C-B952-43BC-ACCE-8D5BC98CDA7D}"/>
              </a:ext>
            </a:extLst>
          </p:cNvPr>
          <p:cNvSpPr>
            <a:spLocks noGrp="1"/>
          </p:cNvSpPr>
          <p:nvPr>
            <p:ph type="title"/>
          </p:nvPr>
        </p:nvSpPr>
        <p:spPr>
          <a:xfrm>
            <a:off x="838200" y="365125"/>
            <a:ext cx="10515600" cy="498475"/>
          </a:xfrm>
        </p:spPr>
        <p:txBody>
          <a:bodyPr>
            <a:normAutofit fontScale="90000"/>
          </a:bodyPr>
          <a:lstStyle/>
          <a:p>
            <a:r>
              <a:rPr lang="en-US" dirty="0"/>
              <a:t>Depression is an inflammatory disease?</a:t>
            </a:r>
          </a:p>
        </p:txBody>
      </p:sp>
      <p:sp>
        <p:nvSpPr>
          <p:cNvPr id="5" name="Rectangle 4">
            <a:extLst>
              <a:ext uri="{FF2B5EF4-FFF2-40B4-BE49-F238E27FC236}">
                <a16:creationId xmlns:a16="http://schemas.microsoft.com/office/drawing/2014/main" id="{93A614D8-9031-4551-A9F1-0228C2A5D392}"/>
              </a:ext>
            </a:extLst>
          </p:cNvPr>
          <p:cNvSpPr/>
          <p:nvPr/>
        </p:nvSpPr>
        <p:spPr>
          <a:xfrm>
            <a:off x="1041400" y="5657671"/>
            <a:ext cx="8590280" cy="923330"/>
          </a:xfrm>
          <a:prstGeom prst="rect">
            <a:avLst/>
          </a:prstGeom>
        </p:spPr>
        <p:txBody>
          <a:bodyPr wrap="square">
            <a:spAutoFit/>
          </a:bodyPr>
          <a:lstStyle/>
          <a:p>
            <a:r>
              <a:rPr lang="en-US" dirty="0">
                <a:solidFill>
                  <a:schemeClr val="accent3"/>
                </a:solidFill>
                <a:latin typeface="arial" panose="020B0604020202020204" pitchFamily="34" charset="0"/>
              </a:rPr>
              <a:t>Berk M, Williams LJ, </a:t>
            </a:r>
            <a:r>
              <a:rPr lang="en-US" dirty="0" err="1">
                <a:solidFill>
                  <a:schemeClr val="accent3"/>
                </a:solidFill>
                <a:latin typeface="arial" panose="020B0604020202020204" pitchFamily="34" charset="0"/>
              </a:rPr>
              <a:t>Jacka</a:t>
            </a:r>
            <a:r>
              <a:rPr lang="en-US" dirty="0">
                <a:solidFill>
                  <a:schemeClr val="accent3"/>
                </a:solidFill>
                <a:latin typeface="arial" panose="020B0604020202020204" pitchFamily="34" charset="0"/>
              </a:rPr>
              <a:t> FN, et al. So depression is an inflammatory disease, but where does the inflammation come from?. </a:t>
            </a:r>
            <a:r>
              <a:rPr lang="en-US" i="1" dirty="0">
                <a:solidFill>
                  <a:schemeClr val="accent3"/>
                </a:solidFill>
                <a:latin typeface="arial" panose="020B0604020202020204" pitchFamily="34" charset="0"/>
              </a:rPr>
              <a:t>BMC Med</a:t>
            </a:r>
            <a:r>
              <a:rPr lang="en-US" dirty="0">
                <a:solidFill>
                  <a:schemeClr val="accent3"/>
                </a:solidFill>
                <a:latin typeface="arial" panose="020B0604020202020204" pitchFamily="34" charset="0"/>
              </a:rPr>
              <a:t>. 2013;11:200. Published 2013 Sep 12. doi:10.1186/1741-7015-11-200</a:t>
            </a:r>
            <a:endParaRPr lang="en-US" dirty="0">
              <a:solidFill>
                <a:schemeClr val="accent3"/>
              </a:solidFill>
            </a:endParaRPr>
          </a:p>
        </p:txBody>
      </p:sp>
      <p:sp>
        <p:nvSpPr>
          <p:cNvPr id="6" name="Content Placeholder 5">
            <a:extLst>
              <a:ext uri="{FF2B5EF4-FFF2-40B4-BE49-F238E27FC236}">
                <a16:creationId xmlns:a16="http://schemas.microsoft.com/office/drawing/2014/main" id="{A742F641-69F2-4432-B106-08C00C1FABBC}"/>
              </a:ext>
            </a:extLst>
          </p:cNvPr>
          <p:cNvSpPr>
            <a:spLocks noGrp="1"/>
          </p:cNvSpPr>
          <p:nvPr>
            <p:ph idx="1"/>
          </p:nvPr>
        </p:nvSpPr>
        <p:spPr>
          <a:xfrm>
            <a:off x="838200" y="1180465"/>
            <a:ext cx="10515600" cy="4351338"/>
          </a:xfrm>
        </p:spPr>
        <p:txBody>
          <a:bodyPr>
            <a:normAutofit fontScale="92500" lnSpcReduction="20000"/>
          </a:bodyPr>
          <a:lstStyle/>
          <a:p>
            <a:r>
              <a:rPr lang="en-US" dirty="0"/>
              <a:t>Berk review explores the role of inflammation and oxidative and </a:t>
            </a:r>
            <a:r>
              <a:rPr lang="en-US" dirty="0" err="1"/>
              <a:t>nitrosative</a:t>
            </a:r>
            <a:r>
              <a:rPr lang="en-US" dirty="0"/>
              <a:t> stress as possible mediators of known environmental risk factors in depression. </a:t>
            </a:r>
          </a:p>
          <a:p>
            <a:endParaRPr lang="en-US" dirty="0"/>
          </a:p>
          <a:p>
            <a:r>
              <a:rPr lang="en-US" dirty="0"/>
              <a:t>A range of factors appear to increase the risk for the development of depression and seem to be associated with systemic inflammation; these include psychosocial stressors, poor diet, physical inactivity, obesity, smoking, altered gut permeability, atopy, dental cares, sleep and vitamin D deficiency. </a:t>
            </a:r>
          </a:p>
          <a:p>
            <a:endParaRPr lang="en-US" dirty="0"/>
          </a:p>
          <a:p>
            <a:r>
              <a:rPr lang="en-US" dirty="0">
                <a:solidFill>
                  <a:srgbClr val="FF0000"/>
                </a:solidFill>
              </a:rPr>
              <a:t>BDM – We LOOK AT ALL!  Good for Berk to recognize the association to PD in this inflammatory story! </a:t>
            </a:r>
          </a:p>
        </p:txBody>
      </p:sp>
    </p:spTree>
    <p:extLst>
      <p:ext uri="{BB962C8B-B14F-4D97-AF65-F5344CB8AC3E}">
        <p14:creationId xmlns:p14="http://schemas.microsoft.com/office/powerpoint/2010/main" val="419372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053E-6F10-46DE-BB21-BFC769FE1BDE}"/>
              </a:ext>
            </a:extLst>
          </p:cNvPr>
          <p:cNvSpPr>
            <a:spLocks noGrp="1"/>
          </p:cNvSpPr>
          <p:nvPr>
            <p:ph type="title"/>
          </p:nvPr>
        </p:nvSpPr>
        <p:spPr>
          <a:xfrm>
            <a:off x="883920" y="0"/>
            <a:ext cx="10515600" cy="821317"/>
          </a:xfrm>
        </p:spPr>
        <p:txBody>
          <a:bodyPr>
            <a:normAutofit/>
          </a:bodyPr>
          <a:lstStyle/>
          <a:p>
            <a:r>
              <a:rPr lang="en-US" sz="2400" dirty="0"/>
              <a:t>ARBs and Suicide Risk</a:t>
            </a:r>
          </a:p>
        </p:txBody>
      </p:sp>
      <p:sp>
        <p:nvSpPr>
          <p:cNvPr id="3" name="Content Placeholder 2">
            <a:extLst>
              <a:ext uri="{FF2B5EF4-FFF2-40B4-BE49-F238E27FC236}">
                <a16:creationId xmlns:a16="http://schemas.microsoft.com/office/drawing/2014/main" id="{527D6429-FAF4-4862-A56A-F37ED7ECA2CA}"/>
              </a:ext>
            </a:extLst>
          </p:cNvPr>
          <p:cNvSpPr>
            <a:spLocks noGrp="1"/>
          </p:cNvSpPr>
          <p:nvPr>
            <p:ph idx="1"/>
          </p:nvPr>
        </p:nvSpPr>
        <p:spPr>
          <a:xfrm>
            <a:off x="744661" y="519592"/>
            <a:ext cx="11394409" cy="4014738"/>
          </a:xfrm>
        </p:spPr>
        <p:txBody>
          <a:bodyPr>
            <a:noAutofit/>
          </a:bodyPr>
          <a:lstStyle/>
          <a:p>
            <a:pPr marL="0" indent="0">
              <a:buNone/>
            </a:pPr>
            <a:r>
              <a:rPr lang="en-US" sz="1800" dirty="0"/>
              <a:t>So – appreciating that this study showed a 63% increased risk of suicide in an elderly population with ARBs vs ACE-1……..we have a couple of options with this data – </a:t>
            </a:r>
          </a:p>
          <a:p>
            <a:pPr marL="0" indent="0">
              <a:buNone/>
            </a:pPr>
            <a:r>
              <a:rPr lang="en-US" sz="1800" dirty="0"/>
              <a:t>1. Ignore it?  </a:t>
            </a:r>
          </a:p>
          <a:p>
            <a:pPr marL="457200" lvl="1" indent="0">
              <a:buNone/>
            </a:pPr>
            <a:r>
              <a:rPr lang="en-US" sz="1800" dirty="0">
                <a:solidFill>
                  <a:srgbClr val="FF0000"/>
                </a:solidFill>
              </a:rPr>
              <a:t>	No I won’t ignore it but certainly appreciate the limitations in the study</a:t>
            </a:r>
          </a:p>
          <a:p>
            <a:pPr marL="0" indent="0">
              <a:buNone/>
            </a:pPr>
            <a:r>
              <a:rPr lang="en-US" sz="1800" dirty="0"/>
              <a:t>2. Suggest it is one more reason to use ACE-1 over ARBs? </a:t>
            </a:r>
          </a:p>
          <a:p>
            <a:pPr marL="0" indent="0">
              <a:buNone/>
            </a:pPr>
            <a:r>
              <a:rPr lang="en-US" sz="1800" dirty="0"/>
              <a:t>	</a:t>
            </a:r>
            <a:r>
              <a:rPr lang="en-US" sz="1800" dirty="0">
                <a:solidFill>
                  <a:srgbClr val="FF0000"/>
                </a:solidFill>
              </a:rPr>
              <a:t>Not really – I still prefer ACE-1 and this study doesn’t change that – also suicide w/in 100 days? (3mo)?</a:t>
            </a:r>
          </a:p>
          <a:p>
            <a:pPr marL="0" indent="0">
              <a:buNone/>
            </a:pPr>
            <a:r>
              <a:rPr lang="en-US" sz="1800" dirty="0"/>
              <a:t>3. Appreciate the complexity of inhibiting various systems in body.</a:t>
            </a:r>
          </a:p>
          <a:p>
            <a:pPr marL="457200" lvl="1" indent="0">
              <a:buNone/>
            </a:pPr>
            <a:r>
              <a:rPr lang="en-US" sz="1800" dirty="0"/>
              <a:t>	</a:t>
            </a:r>
            <a:r>
              <a:rPr lang="en-US" sz="1800" dirty="0">
                <a:solidFill>
                  <a:srgbClr val="FF0000"/>
                </a:solidFill>
              </a:rPr>
              <a:t>Absolutely!  Each patient needs a full BDM inflammatory and genetic work-up!</a:t>
            </a:r>
          </a:p>
          <a:p>
            <a:pPr marL="0" indent="0">
              <a:buNone/>
            </a:pPr>
            <a:r>
              <a:rPr lang="en-US" sz="1800" dirty="0"/>
              <a:t>4. Try to learn and appreciate the impact of AII with the brain related to inflammation, NK-</a:t>
            </a:r>
            <a:r>
              <a:rPr lang="en-US" sz="1800" dirty="0" err="1"/>
              <a:t>fB</a:t>
            </a:r>
            <a:r>
              <a:rPr lang="en-US" sz="1800" dirty="0"/>
              <a:t>, Substance P and others….</a:t>
            </a:r>
          </a:p>
          <a:p>
            <a:pPr marL="457200" lvl="1" indent="0">
              <a:buNone/>
            </a:pPr>
            <a:r>
              <a:rPr lang="en-US" sz="1800" dirty="0"/>
              <a:t>	</a:t>
            </a:r>
            <a:r>
              <a:rPr lang="en-US" sz="1800" dirty="0">
                <a:solidFill>
                  <a:srgbClr val="FF0000"/>
                </a:solidFill>
              </a:rPr>
              <a:t>Absolutely!  Appreciating the role of genetics, epigenetics, chronic infection, underlying </a:t>
            </a:r>
            <a:r>
              <a:rPr lang="en-US" sz="1800" dirty="0" err="1">
                <a:solidFill>
                  <a:srgbClr val="FF0000"/>
                </a:solidFill>
              </a:rPr>
              <a:t>pathogy</a:t>
            </a:r>
            <a:r>
              <a:rPr lang="en-US" sz="1800" dirty="0">
                <a:solidFill>
                  <a:srgbClr val="FF0000"/>
                </a:solidFill>
              </a:rPr>
              <a:t> of 	brain health regarding depression and anxiety </a:t>
            </a:r>
          </a:p>
          <a:p>
            <a:pPr marL="457200" lvl="1" indent="0">
              <a:buNone/>
            </a:pPr>
            <a:r>
              <a:rPr lang="en-US" sz="1800" dirty="0">
                <a:solidFill>
                  <a:srgbClr val="FF0000"/>
                </a:solidFill>
              </a:rPr>
              <a:t>	This supports BDM approach to treat each patient as the n of 1</a:t>
            </a:r>
          </a:p>
          <a:p>
            <a:pPr marL="0" indent="0">
              <a:buNone/>
            </a:pPr>
            <a:r>
              <a:rPr lang="en-US" sz="1800" dirty="0"/>
              <a:t>5. Also – appreciating the intricate relationship between infection (Periodontal pathogens and Gut Dysbiosis) and genetics and how it all works? </a:t>
            </a:r>
          </a:p>
          <a:p>
            <a:pPr marL="0" indent="0">
              <a:buNone/>
            </a:pPr>
            <a:r>
              <a:rPr lang="en-US" sz="1800" dirty="0"/>
              <a:t>	</a:t>
            </a:r>
            <a:r>
              <a:rPr lang="en-US" sz="1800" dirty="0">
                <a:solidFill>
                  <a:srgbClr val="FF0000"/>
                </a:solidFill>
              </a:rPr>
              <a:t>ALL patients need Hp testing, PD pathogen testing along with CYP 450 isoenzyme testing and full 	assessment of depression, anxiety, PTSD and ADD/ADHD risk assessment, and ETOH eval.</a:t>
            </a:r>
          </a:p>
        </p:txBody>
      </p:sp>
      <p:sp>
        <p:nvSpPr>
          <p:cNvPr id="4" name="Rectangle 3">
            <a:extLst>
              <a:ext uri="{FF2B5EF4-FFF2-40B4-BE49-F238E27FC236}">
                <a16:creationId xmlns:a16="http://schemas.microsoft.com/office/drawing/2014/main" id="{8066687C-A542-4279-82F9-1F8095456F69}"/>
              </a:ext>
            </a:extLst>
          </p:cNvPr>
          <p:cNvSpPr/>
          <p:nvPr/>
        </p:nvSpPr>
        <p:spPr>
          <a:xfrm>
            <a:off x="795020" y="5840363"/>
            <a:ext cx="8755380" cy="892552"/>
          </a:xfrm>
          <a:prstGeom prst="rect">
            <a:avLst/>
          </a:prstGeom>
        </p:spPr>
        <p:txBody>
          <a:bodyPr wrap="square">
            <a:spAutoFit/>
          </a:bodyPr>
          <a:lstStyle/>
          <a:p>
            <a:r>
              <a:rPr lang="en-US" sz="1600" dirty="0">
                <a:solidFill>
                  <a:schemeClr val="accent3"/>
                </a:solidFill>
              </a:rPr>
              <a:t>Mamdani, M., Gomes, T., Greaves, S., et al. (2019). Association Between Angiotensin-Converting Enzyme Inhibitors, Angiotensin Receptor Blockers, and Suicide. </a:t>
            </a:r>
            <a:r>
              <a:rPr lang="en-US" i="1" dirty="0">
                <a:solidFill>
                  <a:schemeClr val="accent3"/>
                </a:solidFill>
              </a:rPr>
              <a:t>JAMA Network Open. </a:t>
            </a:r>
            <a:r>
              <a:rPr lang="en-US" dirty="0">
                <a:solidFill>
                  <a:schemeClr val="accent3"/>
                </a:solidFill>
              </a:rPr>
              <a:t>2019;2(10). October 19, 2019 online. </a:t>
            </a:r>
            <a:endParaRPr lang="en-US" sz="1600" dirty="0">
              <a:solidFill>
                <a:schemeClr val="accent3"/>
              </a:solidFill>
            </a:endParaRPr>
          </a:p>
        </p:txBody>
      </p:sp>
    </p:spTree>
    <p:extLst>
      <p:ext uri="{BB962C8B-B14F-4D97-AF65-F5344CB8AC3E}">
        <p14:creationId xmlns:p14="http://schemas.microsoft.com/office/powerpoint/2010/main" val="87795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3A2D-CB4B-4F49-87E1-166CEFE1751C}"/>
              </a:ext>
            </a:extLst>
          </p:cNvPr>
          <p:cNvSpPr>
            <a:spLocks noGrp="1"/>
          </p:cNvSpPr>
          <p:nvPr>
            <p:ph type="title"/>
          </p:nvPr>
        </p:nvSpPr>
        <p:spPr/>
        <p:txBody>
          <a:bodyPr/>
          <a:lstStyle/>
          <a:p>
            <a:pPr algn="ctr"/>
            <a:r>
              <a:rPr lang="en-US" dirty="0"/>
              <a:t>Follow EDFROG and do our part to prevent suicide in our patients!  </a:t>
            </a:r>
          </a:p>
        </p:txBody>
      </p:sp>
      <p:pic>
        <p:nvPicPr>
          <p:cNvPr id="4" name="Content Placeholder 4" descr="A close up of a logo&#10;&#10;Description automatically generated">
            <a:extLst>
              <a:ext uri="{FF2B5EF4-FFF2-40B4-BE49-F238E27FC236}">
                <a16:creationId xmlns:a16="http://schemas.microsoft.com/office/drawing/2014/main" id="{864AE7E3-C610-4F66-8E70-095510FF391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77215" y="1770870"/>
            <a:ext cx="4690064" cy="4351338"/>
          </a:xfrm>
          <a:prstGeom prst="rect">
            <a:avLst/>
          </a:prstGeom>
        </p:spPr>
      </p:pic>
      <p:pic>
        <p:nvPicPr>
          <p:cNvPr id="5" name="Picture 4">
            <a:extLst>
              <a:ext uri="{FF2B5EF4-FFF2-40B4-BE49-F238E27FC236}">
                <a16:creationId xmlns:a16="http://schemas.microsoft.com/office/drawing/2014/main" id="{B10C6025-BF18-4743-B4A2-F1CE6FE6A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6505" y="1758988"/>
            <a:ext cx="5146923" cy="4351338"/>
          </a:xfrm>
          <a:prstGeom prst="rect">
            <a:avLst/>
          </a:prstGeom>
        </p:spPr>
      </p:pic>
    </p:spTree>
    <p:extLst>
      <p:ext uri="{BB962C8B-B14F-4D97-AF65-F5344CB8AC3E}">
        <p14:creationId xmlns:p14="http://schemas.microsoft.com/office/powerpoint/2010/main" val="15195317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3502-2E7C-4816-AE43-5A50DB41DD57}"/>
              </a:ext>
            </a:extLst>
          </p:cNvPr>
          <p:cNvSpPr>
            <a:spLocks noGrp="1"/>
          </p:cNvSpPr>
          <p:nvPr>
            <p:ph type="title"/>
          </p:nvPr>
        </p:nvSpPr>
        <p:spPr>
          <a:xfrm>
            <a:off x="838200" y="365126"/>
            <a:ext cx="10515600" cy="762818"/>
          </a:xfrm>
        </p:spPr>
        <p:txBody>
          <a:bodyPr>
            <a:normAutofit fontScale="90000"/>
          </a:bodyPr>
          <a:lstStyle/>
          <a:p>
            <a:r>
              <a:rPr lang="en-US" dirty="0"/>
              <a:t>I thought we were done with the fibrate story?  New research?  Not really….  </a:t>
            </a:r>
          </a:p>
        </p:txBody>
      </p:sp>
      <p:pic>
        <p:nvPicPr>
          <p:cNvPr id="5" name="Content Placeholder 4" descr="A picture containing indoor, book, sitting, stack&#10;&#10;Description automatically generated">
            <a:extLst>
              <a:ext uri="{FF2B5EF4-FFF2-40B4-BE49-F238E27FC236}">
                <a16:creationId xmlns:a16="http://schemas.microsoft.com/office/drawing/2014/main" id="{4BDB23CD-76F3-4632-A498-9FF3ABBEB9F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32496" y="1450994"/>
            <a:ext cx="6527007" cy="4725969"/>
          </a:xfrm>
        </p:spPr>
      </p:pic>
    </p:spTree>
    <p:extLst>
      <p:ext uri="{BB962C8B-B14F-4D97-AF65-F5344CB8AC3E}">
        <p14:creationId xmlns:p14="http://schemas.microsoft.com/office/powerpoint/2010/main" val="26816916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E8A9-8BF1-455D-9B46-1508DCCEE321}"/>
              </a:ext>
            </a:extLst>
          </p:cNvPr>
          <p:cNvSpPr>
            <a:spLocks noGrp="1"/>
          </p:cNvSpPr>
          <p:nvPr>
            <p:ph type="title"/>
          </p:nvPr>
        </p:nvSpPr>
        <p:spPr>
          <a:xfrm>
            <a:off x="782320" y="18255"/>
            <a:ext cx="10515600" cy="1325563"/>
          </a:xfrm>
        </p:spPr>
        <p:txBody>
          <a:bodyPr>
            <a:normAutofit/>
          </a:bodyPr>
          <a:lstStyle/>
          <a:p>
            <a:r>
              <a:rPr lang="en-US" sz="3200" dirty="0"/>
              <a:t>Use of fenofibrate improved CV outcomes in statin users with metabolic syndrome</a:t>
            </a:r>
          </a:p>
        </p:txBody>
      </p:sp>
      <p:sp>
        <p:nvSpPr>
          <p:cNvPr id="3" name="Content Placeholder 2">
            <a:extLst>
              <a:ext uri="{FF2B5EF4-FFF2-40B4-BE49-F238E27FC236}">
                <a16:creationId xmlns:a16="http://schemas.microsoft.com/office/drawing/2014/main" id="{A83E78C2-BA07-44B6-823F-A4AA9B6410F3}"/>
              </a:ext>
            </a:extLst>
          </p:cNvPr>
          <p:cNvSpPr>
            <a:spLocks noGrp="1"/>
          </p:cNvSpPr>
          <p:nvPr>
            <p:ph idx="1"/>
          </p:nvPr>
        </p:nvSpPr>
        <p:spPr>
          <a:xfrm>
            <a:off x="782320" y="1253331"/>
            <a:ext cx="10515600" cy="4351338"/>
          </a:xfrm>
        </p:spPr>
        <p:txBody>
          <a:bodyPr>
            <a:normAutofit/>
          </a:bodyPr>
          <a:lstStyle/>
          <a:p>
            <a:endParaRPr lang="en-US" sz="2400" dirty="0"/>
          </a:p>
          <a:p>
            <a:r>
              <a:rPr lang="en-US" sz="2400" dirty="0"/>
              <a:t>Fenofibrate, a peroxisome proliferator activated receptor-α agonist, has been a treatment option in the management of dyslipidemia (mainly TG reduction and HDL improvement). </a:t>
            </a:r>
          </a:p>
          <a:p>
            <a:endParaRPr lang="en-US" sz="2400" dirty="0"/>
          </a:p>
          <a:p>
            <a:r>
              <a:rPr lang="en-US" sz="2400" dirty="0"/>
              <a:t>FIELD and ACCORD Trials are most often cited – showing a failure to show a reduction in the primary outcome of MACE in populations with diabetes, but a statistically significant CV risk reduction was observed in subgroups with atherogenic dyslipidemia.</a:t>
            </a:r>
          </a:p>
        </p:txBody>
      </p:sp>
      <p:sp>
        <p:nvSpPr>
          <p:cNvPr id="4" name="TextBox 3">
            <a:extLst>
              <a:ext uri="{FF2B5EF4-FFF2-40B4-BE49-F238E27FC236}">
                <a16:creationId xmlns:a16="http://schemas.microsoft.com/office/drawing/2014/main" id="{9337137D-E2CC-4A64-90D1-1F21AD3C03EC}"/>
              </a:ext>
            </a:extLst>
          </p:cNvPr>
          <p:cNvSpPr txBox="1"/>
          <p:nvPr/>
        </p:nvSpPr>
        <p:spPr>
          <a:xfrm>
            <a:off x="822960" y="5694680"/>
            <a:ext cx="10263002" cy="646331"/>
          </a:xfrm>
          <a:prstGeom prst="rect">
            <a:avLst/>
          </a:prstGeom>
          <a:noFill/>
        </p:spPr>
        <p:txBody>
          <a:bodyPr wrap="none" rtlCol="0">
            <a:spAutoFit/>
          </a:bodyPr>
          <a:lstStyle/>
          <a:p>
            <a:r>
              <a:rPr lang="en-US" dirty="0"/>
              <a:t>Kim, N., </a:t>
            </a:r>
            <a:r>
              <a:rPr lang="en-US" dirty="0" err="1"/>
              <a:t>Hoon</a:t>
            </a:r>
            <a:r>
              <a:rPr lang="en-US" dirty="0"/>
              <a:t>, K., Choi, J., et al. (2019). Use of fenofibrate on cardiovascular outcomes in statin users</a:t>
            </a:r>
          </a:p>
          <a:p>
            <a:r>
              <a:rPr lang="en-US" dirty="0"/>
              <a:t>with metabolic syndrome: propensity matched cohort study. BMJ 2019;366:l5125</a:t>
            </a:r>
          </a:p>
        </p:txBody>
      </p:sp>
    </p:spTree>
    <p:extLst>
      <p:ext uri="{BB962C8B-B14F-4D97-AF65-F5344CB8AC3E}">
        <p14:creationId xmlns:p14="http://schemas.microsoft.com/office/powerpoint/2010/main" val="415061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E8A9-8BF1-455D-9B46-1508DCCEE321}"/>
              </a:ext>
            </a:extLst>
          </p:cNvPr>
          <p:cNvSpPr>
            <a:spLocks noGrp="1"/>
          </p:cNvSpPr>
          <p:nvPr>
            <p:ph type="title"/>
          </p:nvPr>
        </p:nvSpPr>
        <p:spPr>
          <a:xfrm>
            <a:off x="782320" y="18255"/>
            <a:ext cx="10515600" cy="1325563"/>
          </a:xfrm>
        </p:spPr>
        <p:txBody>
          <a:bodyPr>
            <a:normAutofit/>
          </a:bodyPr>
          <a:lstStyle/>
          <a:p>
            <a:r>
              <a:rPr lang="en-US" sz="3200" dirty="0"/>
              <a:t>Use of fenofibrate improved CV outcomes in statin users with metabolic syndrome</a:t>
            </a:r>
          </a:p>
        </p:txBody>
      </p:sp>
      <p:sp>
        <p:nvSpPr>
          <p:cNvPr id="3" name="Content Placeholder 2">
            <a:extLst>
              <a:ext uri="{FF2B5EF4-FFF2-40B4-BE49-F238E27FC236}">
                <a16:creationId xmlns:a16="http://schemas.microsoft.com/office/drawing/2014/main" id="{A83E78C2-BA07-44B6-823F-A4AA9B6410F3}"/>
              </a:ext>
            </a:extLst>
          </p:cNvPr>
          <p:cNvSpPr>
            <a:spLocks noGrp="1"/>
          </p:cNvSpPr>
          <p:nvPr>
            <p:ph idx="1"/>
          </p:nvPr>
        </p:nvSpPr>
        <p:spPr>
          <a:xfrm>
            <a:off x="782320" y="1253331"/>
            <a:ext cx="10515600" cy="4351338"/>
          </a:xfrm>
        </p:spPr>
        <p:txBody>
          <a:bodyPr>
            <a:normAutofit/>
          </a:bodyPr>
          <a:lstStyle/>
          <a:p>
            <a:r>
              <a:rPr lang="en-US" sz="2400" dirty="0"/>
              <a:t>Two meta-analyses of fibrates also indicated that the associated reduction of cardiovascular events would benefit people with atherogenic dyslipidemia </a:t>
            </a:r>
          </a:p>
          <a:p>
            <a:pPr lvl="1"/>
            <a:endParaRPr lang="en-US" sz="2000" dirty="0"/>
          </a:p>
          <a:p>
            <a:pPr lvl="1"/>
            <a:r>
              <a:rPr lang="en-US" sz="2000" i="1" dirty="0">
                <a:solidFill>
                  <a:schemeClr val="accent3"/>
                </a:solidFill>
              </a:rPr>
              <a:t>Jun M, Foote C, </a:t>
            </a:r>
            <a:r>
              <a:rPr lang="en-US" sz="2000" i="1" dirty="0" err="1">
                <a:solidFill>
                  <a:schemeClr val="accent3"/>
                </a:solidFill>
              </a:rPr>
              <a:t>Lv</a:t>
            </a:r>
            <a:r>
              <a:rPr lang="en-US" sz="2000" i="1" dirty="0">
                <a:solidFill>
                  <a:schemeClr val="accent3"/>
                </a:solidFill>
              </a:rPr>
              <a:t> J, et al. Effects of fibrates on cardiovascular outcomes: a systematic review and meta-analysis. </a:t>
            </a:r>
            <a:r>
              <a:rPr lang="fr-FR" sz="2000" i="1" dirty="0">
                <a:solidFill>
                  <a:schemeClr val="accent3"/>
                </a:solidFill>
              </a:rPr>
              <a:t>Lancet 2010;375:1875-84. doi:10.1016/S0140-6736(10)60656-3 </a:t>
            </a:r>
          </a:p>
          <a:p>
            <a:pPr lvl="1"/>
            <a:endParaRPr lang="en-US" sz="2000" i="1" dirty="0">
              <a:solidFill>
                <a:schemeClr val="accent3"/>
              </a:solidFill>
            </a:endParaRPr>
          </a:p>
          <a:p>
            <a:pPr lvl="1"/>
            <a:r>
              <a:rPr lang="en-US" sz="2000" i="1" dirty="0">
                <a:solidFill>
                  <a:schemeClr val="accent3"/>
                </a:solidFill>
              </a:rPr>
              <a:t>Bruckert E, </a:t>
            </a:r>
            <a:r>
              <a:rPr lang="en-US" sz="2000" i="1" dirty="0" err="1">
                <a:solidFill>
                  <a:schemeClr val="accent3"/>
                </a:solidFill>
              </a:rPr>
              <a:t>Labreuche</a:t>
            </a:r>
            <a:r>
              <a:rPr lang="en-US" sz="2000" i="1" dirty="0">
                <a:solidFill>
                  <a:schemeClr val="accent3"/>
                </a:solidFill>
              </a:rPr>
              <a:t> J, </a:t>
            </a:r>
            <a:r>
              <a:rPr lang="en-US" sz="2000" i="1" dirty="0" err="1">
                <a:solidFill>
                  <a:schemeClr val="accent3"/>
                </a:solidFill>
              </a:rPr>
              <a:t>Deplanque</a:t>
            </a:r>
            <a:r>
              <a:rPr lang="en-US" sz="2000" i="1" dirty="0">
                <a:solidFill>
                  <a:schemeClr val="accent3"/>
                </a:solidFill>
              </a:rPr>
              <a:t> D, </a:t>
            </a:r>
            <a:r>
              <a:rPr lang="en-US" sz="2000" i="1" dirty="0" err="1">
                <a:solidFill>
                  <a:schemeClr val="accent3"/>
                </a:solidFill>
              </a:rPr>
              <a:t>Touboul</a:t>
            </a:r>
            <a:r>
              <a:rPr lang="en-US" sz="2000" i="1" dirty="0">
                <a:solidFill>
                  <a:schemeClr val="accent3"/>
                </a:solidFill>
              </a:rPr>
              <a:t> PJ, </a:t>
            </a:r>
            <a:r>
              <a:rPr lang="en-US" sz="2000" i="1" dirty="0" err="1">
                <a:solidFill>
                  <a:schemeClr val="accent3"/>
                </a:solidFill>
              </a:rPr>
              <a:t>Amarenco</a:t>
            </a:r>
            <a:r>
              <a:rPr lang="en-US" sz="2000" i="1" dirty="0">
                <a:solidFill>
                  <a:schemeClr val="accent3"/>
                </a:solidFill>
              </a:rPr>
              <a:t> P. Fibrates effect on cardiovascular risk is greater in patients with high triglyceride levels or atherogenic dyslipidemia profile: a systematic review and meta-analysis. J Cardiovasc </a:t>
            </a:r>
            <a:r>
              <a:rPr lang="en-US" sz="2000" i="1" dirty="0" err="1">
                <a:solidFill>
                  <a:schemeClr val="accent3"/>
                </a:solidFill>
              </a:rPr>
              <a:t>Pharmacol</a:t>
            </a:r>
            <a:r>
              <a:rPr lang="en-US" sz="2000" i="1" dirty="0">
                <a:solidFill>
                  <a:schemeClr val="accent3"/>
                </a:solidFill>
              </a:rPr>
              <a:t> 2011;57:267-72. doi:10.1097/FJC.0b013e318202709f</a:t>
            </a:r>
          </a:p>
        </p:txBody>
      </p:sp>
      <p:sp>
        <p:nvSpPr>
          <p:cNvPr id="4" name="TextBox 3">
            <a:extLst>
              <a:ext uri="{FF2B5EF4-FFF2-40B4-BE49-F238E27FC236}">
                <a16:creationId xmlns:a16="http://schemas.microsoft.com/office/drawing/2014/main" id="{9337137D-E2CC-4A64-90D1-1F21AD3C03EC}"/>
              </a:ext>
            </a:extLst>
          </p:cNvPr>
          <p:cNvSpPr txBox="1"/>
          <p:nvPr/>
        </p:nvSpPr>
        <p:spPr>
          <a:xfrm>
            <a:off x="822960" y="5694680"/>
            <a:ext cx="10263002" cy="646331"/>
          </a:xfrm>
          <a:prstGeom prst="rect">
            <a:avLst/>
          </a:prstGeom>
          <a:noFill/>
        </p:spPr>
        <p:txBody>
          <a:bodyPr wrap="none" rtlCol="0">
            <a:spAutoFit/>
          </a:bodyPr>
          <a:lstStyle/>
          <a:p>
            <a:r>
              <a:rPr lang="en-US" dirty="0"/>
              <a:t>Kim, N., </a:t>
            </a:r>
            <a:r>
              <a:rPr lang="en-US" dirty="0" err="1"/>
              <a:t>Hoon</a:t>
            </a:r>
            <a:r>
              <a:rPr lang="en-US" dirty="0"/>
              <a:t>, K., Choi, J., et al. (2019). Use of fenofibrate on cardiovascular outcomes in statin users</a:t>
            </a:r>
          </a:p>
          <a:p>
            <a:r>
              <a:rPr lang="en-US" dirty="0"/>
              <a:t>with metabolic syndrome: propensity matched cohort study. BMJ 2019;366:l5125</a:t>
            </a:r>
          </a:p>
        </p:txBody>
      </p:sp>
    </p:spTree>
    <p:extLst>
      <p:ext uri="{BB962C8B-B14F-4D97-AF65-F5344CB8AC3E}">
        <p14:creationId xmlns:p14="http://schemas.microsoft.com/office/powerpoint/2010/main" val="18302498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30F0D-B0FC-4A5B-BE06-672AAEC08F65}"/>
              </a:ext>
            </a:extLst>
          </p:cNvPr>
          <p:cNvSpPr>
            <a:spLocks noGrp="1"/>
          </p:cNvSpPr>
          <p:nvPr>
            <p:ph type="title"/>
          </p:nvPr>
        </p:nvSpPr>
        <p:spPr>
          <a:xfrm>
            <a:off x="838200" y="365126"/>
            <a:ext cx="10515600" cy="423340"/>
          </a:xfrm>
        </p:spPr>
        <p:txBody>
          <a:bodyPr>
            <a:noAutofit/>
          </a:bodyPr>
          <a:lstStyle/>
          <a:p>
            <a:r>
              <a:rPr lang="en-US" sz="2800" dirty="0"/>
              <a:t>Fibrates used to be part of our BDM preceptorship program and I would highlight the 3 pieces of data….</a:t>
            </a:r>
          </a:p>
        </p:txBody>
      </p:sp>
      <p:pic>
        <p:nvPicPr>
          <p:cNvPr id="4" name="Content Placeholder 3">
            <a:extLst>
              <a:ext uri="{FF2B5EF4-FFF2-40B4-BE49-F238E27FC236}">
                <a16:creationId xmlns:a16="http://schemas.microsoft.com/office/drawing/2014/main" id="{7709DD62-0D87-47AD-B340-09BB28F16559}"/>
              </a:ext>
            </a:extLst>
          </p:cNvPr>
          <p:cNvPicPr>
            <a:picLocks noGrp="1" noChangeAspect="1"/>
          </p:cNvPicPr>
          <p:nvPr>
            <p:ph idx="1"/>
          </p:nvPr>
        </p:nvPicPr>
        <p:blipFill>
          <a:blip r:embed="rId2"/>
          <a:stretch>
            <a:fillRect/>
          </a:stretch>
        </p:blipFill>
        <p:spPr>
          <a:xfrm>
            <a:off x="1114101" y="1294374"/>
            <a:ext cx="7164777" cy="5046196"/>
          </a:xfrm>
          <a:prstGeom prst="rect">
            <a:avLst/>
          </a:prstGeom>
        </p:spPr>
      </p:pic>
    </p:spTree>
    <p:extLst>
      <p:ext uri="{BB962C8B-B14F-4D97-AF65-F5344CB8AC3E}">
        <p14:creationId xmlns:p14="http://schemas.microsoft.com/office/powerpoint/2010/main" val="16830435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3FD7BB7-BB44-43B7-B859-E51D4ED0400C}"/>
              </a:ext>
            </a:extLst>
          </p:cNvPr>
          <p:cNvPicPr>
            <a:picLocks noGrp="1" noChangeAspect="1"/>
          </p:cNvPicPr>
          <p:nvPr>
            <p:ph idx="1"/>
          </p:nvPr>
        </p:nvPicPr>
        <p:blipFill>
          <a:blip r:embed="rId2"/>
          <a:stretch>
            <a:fillRect/>
          </a:stretch>
        </p:blipFill>
        <p:spPr>
          <a:xfrm>
            <a:off x="924560" y="182880"/>
            <a:ext cx="8676640" cy="6390640"/>
          </a:xfrm>
          <a:prstGeom prst="rect">
            <a:avLst/>
          </a:prstGeom>
        </p:spPr>
      </p:pic>
    </p:spTree>
    <p:extLst>
      <p:ext uri="{BB962C8B-B14F-4D97-AF65-F5344CB8AC3E}">
        <p14:creationId xmlns:p14="http://schemas.microsoft.com/office/powerpoint/2010/main" val="39430125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EF2812E-951D-4D87-9F2D-0DCFA5EDF4BC}"/>
              </a:ext>
            </a:extLst>
          </p:cNvPr>
          <p:cNvPicPr>
            <a:picLocks noGrp="1" noChangeAspect="1"/>
          </p:cNvPicPr>
          <p:nvPr>
            <p:ph idx="1"/>
          </p:nvPr>
        </p:nvPicPr>
        <p:blipFill>
          <a:blip r:embed="rId2"/>
          <a:stretch>
            <a:fillRect/>
          </a:stretch>
        </p:blipFill>
        <p:spPr>
          <a:xfrm>
            <a:off x="1092200" y="340360"/>
            <a:ext cx="8243364" cy="5943283"/>
          </a:xfrm>
          <a:prstGeom prst="rect">
            <a:avLst/>
          </a:prstGeom>
        </p:spPr>
      </p:pic>
    </p:spTree>
    <p:extLst>
      <p:ext uri="{BB962C8B-B14F-4D97-AF65-F5344CB8AC3E}">
        <p14:creationId xmlns:p14="http://schemas.microsoft.com/office/powerpoint/2010/main" val="1637841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1744" y="146288"/>
            <a:ext cx="7772400" cy="1313418"/>
          </a:xfrm>
        </p:spPr>
        <p:txBody>
          <a:bodyPr>
            <a:normAutofit fontScale="90000"/>
          </a:bodyPr>
          <a:lstStyle/>
          <a:p>
            <a:pPr algn="ctr">
              <a:defRPr/>
            </a:pPr>
            <a:r>
              <a:rPr lang="en-US" sz="3300" dirty="0"/>
              <a:t>Elevated Remnant Cholesterol Causes Arterial Inflammation and CHD: Elevated LDL-C Does Not Cause Inflammation</a:t>
            </a:r>
          </a:p>
        </p:txBody>
      </p:sp>
      <p:sp>
        <p:nvSpPr>
          <p:cNvPr id="3" name="Content Placeholder 2"/>
          <p:cNvSpPr>
            <a:spLocks noGrp="1"/>
          </p:cNvSpPr>
          <p:nvPr>
            <p:ph idx="1"/>
          </p:nvPr>
        </p:nvSpPr>
        <p:spPr>
          <a:xfrm>
            <a:off x="2286000" y="1676401"/>
            <a:ext cx="8081040" cy="2514600"/>
          </a:xfrm>
        </p:spPr>
        <p:txBody>
          <a:bodyPr/>
          <a:lstStyle/>
          <a:p>
            <a:pPr marL="0" indent="0" algn="ctr">
              <a:buNone/>
              <a:defRPr/>
            </a:pPr>
            <a:r>
              <a:rPr lang="en-US" dirty="0"/>
              <a:t>Every 39 mg/</a:t>
            </a:r>
            <a:r>
              <a:rPr lang="en-US" dirty="0" err="1"/>
              <a:t>dL</a:t>
            </a:r>
            <a:r>
              <a:rPr lang="en-US" dirty="0"/>
              <a:t> increase in remnant cholesterol increased the risk of CHD 3.3X (95%CI: 2.1-5.2)</a:t>
            </a:r>
          </a:p>
          <a:p>
            <a:pPr marL="0" indent="0" algn="ctr">
              <a:buNone/>
              <a:defRPr/>
            </a:pPr>
            <a:endParaRPr lang="en-US" dirty="0"/>
          </a:p>
          <a:p>
            <a:pPr marL="0" indent="0" algn="ctr">
              <a:buNone/>
              <a:defRPr/>
            </a:pPr>
            <a:r>
              <a:rPr lang="en-US" dirty="0"/>
              <a:t>Every 39 mg/</a:t>
            </a:r>
            <a:r>
              <a:rPr lang="en-US" dirty="0" err="1"/>
              <a:t>dL</a:t>
            </a:r>
            <a:r>
              <a:rPr lang="en-US" dirty="0"/>
              <a:t> increase in LDL increased the risk of CHD 1.8X (95%CI: 1.5-2.2).</a:t>
            </a:r>
          </a:p>
          <a:p>
            <a:pPr marL="0" indent="0" algn="ctr">
              <a:buNone/>
              <a:defRPr/>
            </a:pPr>
            <a:endParaRPr lang="en-US" dirty="0"/>
          </a:p>
        </p:txBody>
      </p:sp>
      <p:sp>
        <p:nvSpPr>
          <p:cNvPr id="3077" name="TextBox 4"/>
          <p:cNvSpPr txBox="1">
            <a:spLocks noChangeArrowheads="1"/>
          </p:cNvSpPr>
          <p:nvPr/>
        </p:nvSpPr>
        <p:spPr bwMode="auto">
          <a:xfrm>
            <a:off x="2438400" y="5486401"/>
            <a:ext cx="7928640" cy="6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0" tIns="45711" rIns="91420" bIns="4571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305">
              <a:defRPr/>
            </a:pPr>
            <a:r>
              <a:rPr lang="en-US" dirty="0" err="1">
                <a:solidFill>
                  <a:schemeClr val="accent3"/>
                </a:solidFill>
              </a:rPr>
              <a:t>Varbo</a:t>
            </a:r>
            <a:r>
              <a:rPr lang="en-US" dirty="0">
                <a:solidFill>
                  <a:schemeClr val="accent3"/>
                </a:solidFill>
              </a:rPr>
              <a:t>, A., et. al. (2013).                                                                                  </a:t>
            </a:r>
            <a:r>
              <a:rPr lang="en-US" i="1" dirty="0">
                <a:solidFill>
                  <a:schemeClr val="accent3"/>
                </a:solidFill>
              </a:rPr>
              <a:t>Circulation</a:t>
            </a:r>
            <a:r>
              <a:rPr lang="en-US" dirty="0">
                <a:solidFill>
                  <a:schemeClr val="accent3"/>
                </a:solidFill>
              </a:rPr>
              <a:t>. </a:t>
            </a:r>
            <a:r>
              <a:rPr lang="en-US" dirty="0" err="1">
                <a:solidFill>
                  <a:schemeClr val="accent3"/>
                </a:solidFill>
              </a:rPr>
              <a:t>doi</a:t>
            </a:r>
            <a:r>
              <a:rPr lang="en-US" dirty="0">
                <a:solidFill>
                  <a:schemeClr val="accent3"/>
                </a:solidFill>
              </a:rPr>
              <a:t>: 10.1161/CIRCULATIONAHA.113.003008</a:t>
            </a:r>
          </a:p>
        </p:txBody>
      </p:sp>
      <p:sp>
        <p:nvSpPr>
          <p:cNvPr id="5" name="TextBox 4"/>
          <p:cNvSpPr txBox="1"/>
          <p:nvPr/>
        </p:nvSpPr>
        <p:spPr>
          <a:xfrm>
            <a:off x="2438400" y="4038600"/>
            <a:ext cx="7772400" cy="1231106"/>
          </a:xfrm>
          <a:prstGeom prst="rect">
            <a:avLst/>
          </a:prstGeom>
          <a:solidFill>
            <a:schemeClr val="tx1"/>
          </a:solidFill>
        </p:spPr>
        <p:txBody>
          <a:bodyPr wrap="square" rtlCol="0">
            <a:spAutoFit/>
          </a:bodyPr>
          <a:lstStyle/>
          <a:p>
            <a:pPr algn="ctr"/>
            <a:r>
              <a:rPr lang="en-US" sz="2800" dirty="0">
                <a:solidFill>
                  <a:schemeClr val="bg1"/>
                </a:solidFill>
              </a:rPr>
              <a:t>mg/dL to mg/dL remnants (TG) virtually twice as dangerous as LDL!!</a:t>
            </a:r>
          </a:p>
          <a:p>
            <a:pPr algn="ctr"/>
            <a:endParaRPr lang="en-US" dirty="0"/>
          </a:p>
        </p:txBody>
      </p:sp>
    </p:spTree>
    <p:extLst>
      <p:ext uri="{BB962C8B-B14F-4D97-AF65-F5344CB8AC3E}">
        <p14:creationId xmlns:p14="http://schemas.microsoft.com/office/powerpoint/2010/main" val="3926624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E959-A7D7-47C0-A4CB-9E4BC3AD1BBF}"/>
              </a:ext>
            </a:extLst>
          </p:cNvPr>
          <p:cNvSpPr>
            <a:spLocks noGrp="1"/>
          </p:cNvSpPr>
          <p:nvPr>
            <p:ph type="title"/>
          </p:nvPr>
        </p:nvSpPr>
        <p:spPr/>
        <p:txBody>
          <a:bodyPr/>
          <a:lstStyle/>
          <a:p>
            <a:r>
              <a:rPr lang="en-US" dirty="0"/>
              <a:t>What I couldn’t cover today due to time constraints - </a:t>
            </a:r>
            <a:r>
              <a:rPr lang="en-US" dirty="0">
                <a:sym typeface="Wingdings" panose="05000000000000000000" pitchFamily="2" charset="2"/>
              </a:rPr>
              <a:t>  Never enough time!</a:t>
            </a:r>
            <a:endParaRPr lang="en-US" dirty="0"/>
          </a:p>
        </p:txBody>
      </p:sp>
      <p:sp>
        <p:nvSpPr>
          <p:cNvPr id="3" name="Content Placeholder 2">
            <a:extLst>
              <a:ext uri="{FF2B5EF4-FFF2-40B4-BE49-F238E27FC236}">
                <a16:creationId xmlns:a16="http://schemas.microsoft.com/office/drawing/2014/main" id="{D60C7797-B692-423A-A18B-0CF87D155D31}"/>
              </a:ext>
            </a:extLst>
          </p:cNvPr>
          <p:cNvSpPr>
            <a:spLocks noGrp="1"/>
          </p:cNvSpPr>
          <p:nvPr>
            <p:ph idx="1"/>
          </p:nvPr>
        </p:nvSpPr>
        <p:spPr/>
        <p:txBody>
          <a:bodyPr/>
          <a:lstStyle/>
          <a:p>
            <a:r>
              <a:rPr lang="en-US" dirty="0"/>
              <a:t>MR of the Carotid</a:t>
            </a:r>
          </a:p>
          <a:p>
            <a:r>
              <a:rPr lang="en-US" dirty="0"/>
              <a:t>Sex Differences in MI Symptoms and Treatment</a:t>
            </a:r>
          </a:p>
          <a:p>
            <a:r>
              <a:rPr lang="en-US" dirty="0"/>
              <a:t>Mental Stress increases MI risk</a:t>
            </a:r>
          </a:p>
          <a:p>
            <a:r>
              <a:rPr lang="en-US" dirty="0"/>
              <a:t>Subclinical Thyroid Management </a:t>
            </a:r>
          </a:p>
          <a:p>
            <a:r>
              <a:rPr lang="en-US" dirty="0"/>
              <a:t>Heart Failure meds in women vs men</a:t>
            </a:r>
          </a:p>
          <a:p>
            <a:r>
              <a:rPr lang="en-US" dirty="0"/>
              <a:t>Uric Acid and ACS risk – a Chinese population.</a:t>
            </a:r>
          </a:p>
          <a:p>
            <a:pPr marL="0" indent="0">
              <a:buNone/>
            </a:pPr>
            <a:endParaRPr lang="en-US" dirty="0"/>
          </a:p>
        </p:txBody>
      </p:sp>
    </p:spTree>
    <p:extLst>
      <p:ext uri="{BB962C8B-B14F-4D97-AF65-F5344CB8AC3E}">
        <p14:creationId xmlns:p14="http://schemas.microsoft.com/office/powerpoint/2010/main" val="25971598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2438400" y="1"/>
            <a:ext cx="7772400" cy="1219200"/>
          </a:xfrm>
        </p:spPr>
        <p:txBody>
          <a:bodyPr>
            <a:noAutofit/>
          </a:bodyPr>
          <a:lstStyle/>
          <a:p>
            <a:pPr algn="ctr"/>
            <a:r>
              <a:rPr lang="en-US" sz="3600" dirty="0">
                <a:ea typeface="Lato" panose="020F0502020204030203" pitchFamily="34" charset="0"/>
                <a:cs typeface="Lato" panose="020F0502020204030203" pitchFamily="34" charset="0"/>
              </a:rPr>
              <a:t>TG Lowering Independent of LDL Lowering Reduces CV Risk</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2438401" y="1752600"/>
            <a:ext cx="7772400" cy="3183356"/>
          </a:xfrm>
        </p:spPr>
        <p:txBody>
          <a:bodyPr/>
          <a:lstStyle/>
          <a:p>
            <a:pPr marL="0" indent="0" algn="ctr">
              <a:buNone/>
            </a:pPr>
            <a:r>
              <a:rPr lang="en-US" dirty="0">
                <a:solidFill>
                  <a:srgbClr val="003C71"/>
                </a:solidFill>
                <a:latin typeface="Lato" panose="020F0502020204030203" pitchFamily="34" charset="0"/>
                <a:ea typeface="Lato" panose="020F0502020204030203" pitchFamily="34" charset="0"/>
                <a:cs typeface="Lato" panose="020F0502020204030203" pitchFamily="34" charset="0"/>
              </a:rPr>
              <a:t>374,858 pts; average age 63 </a:t>
            </a:r>
            <a:r>
              <a:rPr lang="en-US" dirty="0" err="1">
                <a:solidFill>
                  <a:srgbClr val="003C71"/>
                </a:solidFill>
                <a:latin typeface="Lato" panose="020F0502020204030203" pitchFamily="34" charset="0"/>
                <a:ea typeface="Lato" panose="020F0502020204030203" pitchFamily="34" charset="0"/>
                <a:cs typeface="Lato" panose="020F0502020204030203" pitchFamily="34" charset="0"/>
              </a:rPr>
              <a:t>yrs</a:t>
            </a:r>
            <a:r>
              <a:rPr lang="en-US" dirty="0">
                <a:solidFill>
                  <a:srgbClr val="003C71"/>
                </a:solidFill>
                <a:latin typeface="Lato" panose="020F0502020204030203" pitchFamily="34" charset="0"/>
                <a:ea typeface="Lato" panose="020F0502020204030203" pitchFamily="34" charset="0"/>
                <a:cs typeface="Lato" panose="020F0502020204030203" pitchFamily="34" charset="0"/>
              </a:rPr>
              <a:t>; mean TG 163 mg/dL; median follow-up 4.8 yrs.; 46,080 MACE.</a:t>
            </a:r>
          </a:p>
          <a:p>
            <a:pPr marL="0" indent="0" algn="ctr">
              <a:buNone/>
            </a:pPr>
            <a:endParaRPr lang="en-US" dirty="0">
              <a:solidFill>
                <a:srgbClr val="003C71"/>
              </a:solidFill>
              <a:ea typeface="Lato" panose="020F0502020204030203" pitchFamily="34" charset="0"/>
              <a:cs typeface="Lato" panose="020F0502020204030203" pitchFamily="34" charset="0"/>
            </a:endParaRPr>
          </a:p>
          <a:p>
            <a:pPr marL="0" indent="0" algn="ctr">
              <a:buNone/>
            </a:pPr>
            <a:r>
              <a:rPr lang="en-US" dirty="0">
                <a:solidFill>
                  <a:srgbClr val="003C71"/>
                </a:solidFill>
                <a:ea typeface="Lato" panose="020F0502020204030203" pitchFamily="34" charset="0"/>
                <a:cs typeface="Lato" panose="020F0502020204030203" pitchFamily="34" charset="0"/>
              </a:rPr>
              <a:t>TG lowering reduced MACE, after adjusting for the degree of LDL-C lowering.</a:t>
            </a:r>
            <a:endParaRPr lang="en-US" dirty="0">
              <a:solidFill>
                <a:srgbClr val="003C71"/>
              </a:solidFill>
              <a:latin typeface="Lato" panose="020F0502020204030203" pitchFamily="34" charset="0"/>
              <a:ea typeface="Lato" panose="020F0502020204030203" pitchFamily="34" charset="0"/>
              <a:cs typeface="Lato" panose="020F0502020204030203" pitchFamily="34" charset="0"/>
            </a:endParaRPr>
          </a:p>
          <a:p>
            <a:pPr marL="0" indent="0" algn="ctr">
              <a:buNone/>
            </a:pPr>
            <a:endParaRPr lang="en-US" dirty="0">
              <a:solidFill>
                <a:srgbClr val="003C71"/>
              </a:solidFill>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7DDA6FB5-9788-4CB3-B822-F7FC1864F9C9}"/>
              </a:ext>
            </a:extLst>
          </p:cNvPr>
          <p:cNvSpPr txBox="1"/>
          <p:nvPr/>
        </p:nvSpPr>
        <p:spPr>
          <a:xfrm>
            <a:off x="2289209" y="4980503"/>
            <a:ext cx="8106877" cy="1408078"/>
          </a:xfrm>
          <a:prstGeom prst="rect">
            <a:avLst/>
          </a:prstGeom>
          <a:noFill/>
        </p:spPr>
        <p:txBody>
          <a:bodyPr wrap="square" rtlCol="0">
            <a:spAutoFit/>
          </a:bodyPr>
          <a:lstStyle/>
          <a:p>
            <a:pPr algn="ctr"/>
            <a:r>
              <a:rPr lang="en-US" dirty="0">
                <a:solidFill>
                  <a:schemeClr val="accent3"/>
                </a:solidFill>
              </a:rPr>
              <a:t>Marston, N. A., et al. (2019). "Association Between Triglyceride Lowering and Reduction of Cardiovascular Risk Across Multiple Lipid-Lowering Therapeutic Classes: A Systematic Review and Meta-Regression Analysis of Randomized Controlled Trials." </a:t>
            </a:r>
            <a:r>
              <a:rPr lang="en-US" u="sng" dirty="0">
                <a:solidFill>
                  <a:schemeClr val="accent3"/>
                </a:solidFill>
              </a:rPr>
              <a:t>Circulation</a:t>
            </a:r>
            <a:r>
              <a:rPr lang="en-US" dirty="0">
                <a:solidFill>
                  <a:schemeClr val="accent3"/>
                </a:solidFill>
              </a:rPr>
              <a:t>.</a:t>
            </a:r>
          </a:p>
          <a:p>
            <a:pPr algn="ctr"/>
            <a:r>
              <a:rPr lang="en-US" sz="1350" dirty="0">
                <a:solidFill>
                  <a:schemeClr val="accent3"/>
                </a:solidFill>
              </a:rPr>
              <a:t>		</a:t>
            </a:r>
          </a:p>
        </p:txBody>
      </p:sp>
    </p:spTree>
    <p:extLst>
      <p:ext uri="{BB962C8B-B14F-4D97-AF65-F5344CB8AC3E}">
        <p14:creationId xmlns:p14="http://schemas.microsoft.com/office/powerpoint/2010/main" val="32780430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E8A9-8BF1-455D-9B46-1508DCCEE321}"/>
              </a:ext>
            </a:extLst>
          </p:cNvPr>
          <p:cNvSpPr>
            <a:spLocks noGrp="1"/>
          </p:cNvSpPr>
          <p:nvPr>
            <p:ph type="title"/>
          </p:nvPr>
        </p:nvSpPr>
        <p:spPr>
          <a:xfrm>
            <a:off x="782320" y="18255"/>
            <a:ext cx="10515600" cy="1325563"/>
          </a:xfrm>
        </p:spPr>
        <p:txBody>
          <a:bodyPr>
            <a:normAutofit/>
          </a:bodyPr>
          <a:lstStyle/>
          <a:p>
            <a:r>
              <a:rPr lang="en-US" sz="3200" dirty="0"/>
              <a:t>Use of fenofibrate improved CV outcomes in statin users with metabolic syndrome</a:t>
            </a:r>
          </a:p>
        </p:txBody>
      </p:sp>
      <p:sp>
        <p:nvSpPr>
          <p:cNvPr id="3" name="Content Placeholder 2">
            <a:extLst>
              <a:ext uri="{FF2B5EF4-FFF2-40B4-BE49-F238E27FC236}">
                <a16:creationId xmlns:a16="http://schemas.microsoft.com/office/drawing/2014/main" id="{A83E78C2-BA07-44B6-823F-A4AA9B6410F3}"/>
              </a:ext>
            </a:extLst>
          </p:cNvPr>
          <p:cNvSpPr>
            <a:spLocks noGrp="1"/>
          </p:cNvSpPr>
          <p:nvPr>
            <p:ph idx="1"/>
          </p:nvPr>
        </p:nvSpPr>
        <p:spPr>
          <a:xfrm>
            <a:off x="782320" y="1253331"/>
            <a:ext cx="10515600" cy="4351338"/>
          </a:xfrm>
        </p:spPr>
        <p:txBody>
          <a:bodyPr>
            <a:normAutofit fontScale="92500" lnSpcReduction="10000"/>
          </a:bodyPr>
          <a:lstStyle/>
          <a:p>
            <a:r>
              <a:rPr lang="en-US" dirty="0"/>
              <a:t>DESIGN: </a:t>
            </a:r>
          </a:p>
          <a:p>
            <a:pPr lvl="1"/>
            <a:r>
              <a:rPr lang="en-US" dirty="0"/>
              <a:t>Propensity matched cohort study.</a:t>
            </a:r>
          </a:p>
          <a:p>
            <a:r>
              <a:rPr lang="en-US" dirty="0"/>
              <a:t>SETTING: </a:t>
            </a:r>
          </a:p>
          <a:p>
            <a:pPr lvl="1"/>
            <a:r>
              <a:rPr lang="en-US" dirty="0"/>
              <a:t>Population based cohort in Korea.</a:t>
            </a:r>
          </a:p>
          <a:p>
            <a:r>
              <a:rPr lang="en-US" dirty="0"/>
              <a:t>PARTICIPANTS:</a:t>
            </a:r>
          </a:p>
          <a:p>
            <a:pPr lvl="1"/>
            <a:r>
              <a:rPr lang="en-US" dirty="0"/>
              <a:t>29,771 adults with metabolic syndrome (≥40 years) receiving statin treatment. 2156 participants receiving combined treatment (statin plus fenofibrate) were weighted based on propensity score in a 1:5 ratio with 8549 participants using statin only treatment.</a:t>
            </a:r>
          </a:p>
          <a:p>
            <a:r>
              <a:rPr lang="en-US" dirty="0"/>
              <a:t>MAIN OUTCOME MEASURE:</a:t>
            </a:r>
          </a:p>
          <a:p>
            <a:pPr lvl="1"/>
            <a:r>
              <a:rPr lang="en-US" dirty="0"/>
              <a:t>Primary outcome was composite cardiovascular events including incident coronary heart disease, ischemic stroke, and death from cardiovascular causes.</a:t>
            </a:r>
          </a:p>
        </p:txBody>
      </p:sp>
      <p:sp>
        <p:nvSpPr>
          <p:cNvPr id="4" name="TextBox 3">
            <a:extLst>
              <a:ext uri="{FF2B5EF4-FFF2-40B4-BE49-F238E27FC236}">
                <a16:creationId xmlns:a16="http://schemas.microsoft.com/office/drawing/2014/main" id="{9337137D-E2CC-4A64-90D1-1F21AD3C03EC}"/>
              </a:ext>
            </a:extLst>
          </p:cNvPr>
          <p:cNvSpPr txBox="1"/>
          <p:nvPr/>
        </p:nvSpPr>
        <p:spPr>
          <a:xfrm>
            <a:off x="822960" y="5694680"/>
            <a:ext cx="10263002" cy="646331"/>
          </a:xfrm>
          <a:prstGeom prst="rect">
            <a:avLst/>
          </a:prstGeom>
          <a:noFill/>
        </p:spPr>
        <p:txBody>
          <a:bodyPr wrap="none" rtlCol="0">
            <a:spAutoFit/>
          </a:bodyPr>
          <a:lstStyle/>
          <a:p>
            <a:r>
              <a:rPr lang="en-US" dirty="0"/>
              <a:t>Kim, N., </a:t>
            </a:r>
            <a:r>
              <a:rPr lang="en-US" dirty="0" err="1"/>
              <a:t>Hoon</a:t>
            </a:r>
            <a:r>
              <a:rPr lang="en-US" dirty="0"/>
              <a:t>, K., Choi, J., et al. (2019). Use of fenofibrate on cardiovascular outcomes in statin users</a:t>
            </a:r>
          </a:p>
          <a:p>
            <a:r>
              <a:rPr lang="en-US" dirty="0"/>
              <a:t>with metabolic syndrome: propensity matched cohort study. BMJ 2019;366:l5125</a:t>
            </a:r>
          </a:p>
        </p:txBody>
      </p:sp>
    </p:spTree>
    <p:extLst>
      <p:ext uri="{BB962C8B-B14F-4D97-AF65-F5344CB8AC3E}">
        <p14:creationId xmlns:p14="http://schemas.microsoft.com/office/powerpoint/2010/main" val="28924234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E8A9-8BF1-455D-9B46-1508DCCEE321}"/>
              </a:ext>
            </a:extLst>
          </p:cNvPr>
          <p:cNvSpPr>
            <a:spLocks noGrp="1"/>
          </p:cNvSpPr>
          <p:nvPr>
            <p:ph type="title"/>
          </p:nvPr>
        </p:nvSpPr>
        <p:spPr>
          <a:xfrm>
            <a:off x="782320" y="18255"/>
            <a:ext cx="10515600" cy="1325563"/>
          </a:xfrm>
        </p:spPr>
        <p:txBody>
          <a:bodyPr>
            <a:normAutofit/>
          </a:bodyPr>
          <a:lstStyle/>
          <a:p>
            <a:r>
              <a:rPr lang="en-US" sz="3200" dirty="0"/>
              <a:t>Use of fenofibrate improved CV outcomes in statin users with metabolic syndrome</a:t>
            </a:r>
          </a:p>
        </p:txBody>
      </p:sp>
      <p:sp>
        <p:nvSpPr>
          <p:cNvPr id="3" name="Content Placeholder 2">
            <a:extLst>
              <a:ext uri="{FF2B5EF4-FFF2-40B4-BE49-F238E27FC236}">
                <a16:creationId xmlns:a16="http://schemas.microsoft.com/office/drawing/2014/main" id="{A83E78C2-BA07-44B6-823F-A4AA9B6410F3}"/>
              </a:ext>
            </a:extLst>
          </p:cNvPr>
          <p:cNvSpPr>
            <a:spLocks noGrp="1"/>
          </p:cNvSpPr>
          <p:nvPr>
            <p:ph idx="1"/>
          </p:nvPr>
        </p:nvSpPr>
        <p:spPr>
          <a:xfrm>
            <a:off x="782320" y="1253331"/>
            <a:ext cx="10515600" cy="4351338"/>
          </a:xfrm>
        </p:spPr>
        <p:txBody>
          <a:bodyPr>
            <a:normAutofit/>
          </a:bodyPr>
          <a:lstStyle/>
          <a:p>
            <a:r>
              <a:rPr lang="en-US" sz="2400" dirty="0"/>
              <a:t>This cohort of 514,866 (</a:t>
            </a:r>
            <a:r>
              <a:rPr lang="en-US" sz="2400" u="sng" dirty="0"/>
              <a:t>&gt;</a:t>
            </a:r>
            <a:r>
              <a:rPr lang="en-US" sz="2400" dirty="0"/>
              <a:t>40 </a:t>
            </a:r>
            <a:r>
              <a:rPr lang="en-US" sz="2400" dirty="0" err="1"/>
              <a:t>y.o</a:t>
            </a:r>
            <a:r>
              <a:rPr lang="en-US" sz="2400" dirty="0"/>
              <a:t>.) Koreans represents 10% of a random selection of screened participants aged 40 to 79 in the index years 2002 or 2003 and followed-up to 2015.</a:t>
            </a:r>
          </a:p>
          <a:p>
            <a:endParaRPr lang="en-US" sz="800" dirty="0"/>
          </a:p>
          <a:p>
            <a:r>
              <a:rPr lang="en-US" sz="2400" dirty="0"/>
              <a:t>All had used statins for at least three months. Excluded those without lipid profiles before initiation of statin treatment </a:t>
            </a:r>
          </a:p>
          <a:p>
            <a:endParaRPr lang="en-US" sz="800" dirty="0"/>
          </a:p>
          <a:p>
            <a:r>
              <a:rPr lang="en-US" sz="2400" dirty="0"/>
              <a:t>Potentially eligible participants were then selected who met the metabolic syndrome criteria, as defined by the Adult Treatment Panel III guidelines, before the index date.</a:t>
            </a:r>
          </a:p>
        </p:txBody>
      </p:sp>
      <p:sp>
        <p:nvSpPr>
          <p:cNvPr id="4" name="TextBox 3">
            <a:extLst>
              <a:ext uri="{FF2B5EF4-FFF2-40B4-BE49-F238E27FC236}">
                <a16:creationId xmlns:a16="http://schemas.microsoft.com/office/drawing/2014/main" id="{9337137D-E2CC-4A64-90D1-1F21AD3C03EC}"/>
              </a:ext>
            </a:extLst>
          </p:cNvPr>
          <p:cNvSpPr txBox="1"/>
          <p:nvPr/>
        </p:nvSpPr>
        <p:spPr>
          <a:xfrm>
            <a:off x="822960" y="5694680"/>
            <a:ext cx="10263002" cy="646331"/>
          </a:xfrm>
          <a:prstGeom prst="rect">
            <a:avLst/>
          </a:prstGeom>
          <a:noFill/>
        </p:spPr>
        <p:txBody>
          <a:bodyPr wrap="none" rtlCol="0">
            <a:spAutoFit/>
          </a:bodyPr>
          <a:lstStyle/>
          <a:p>
            <a:r>
              <a:rPr lang="en-US" dirty="0"/>
              <a:t>Kim, N., </a:t>
            </a:r>
            <a:r>
              <a:rPr lang="en-US" dirty="0" err="1"/>
              <a:t>Hoon</a:t>
            </a:r>
            <a:r>
              <a:rPr lang="en-US" dirty="0"/>
              <a:t>, K., Choi, J., et al. (2019). Use of fenofibrate on cardiovascular outcomes in statin users</a:t>
            </a:r>
          </a:p>
          <a:p>
            <a:r>
              <a:rPr lang="en-US" dirty="0"/>
              <a:t>with metabolic syndrome: propensity matched cohort study. BMJ 2019;366:l5125</a:t>
            </a:r>
          </a:p>
        </p:txBody>
      </p:sp>
    </p:spTree>
    <p:extLst>
      <p:ext uri="{BB962C8B-B14F-4D97-AF65-F5344CB8AC3E}">
        <p14:creationId xmlns:p14="http://schemas.microsoft.com/office/powerpoint/2010/main" val="27349415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E8A9-8BF1-455D-9B46-1508DCCEE321}"/>
              </a:ext>
            </a:extLst>
          </p:cNvPr>
          <p:cNvSpPr>
            <a:spLocks noGrp="1"/>
          </p:cNvSpPr>
          <p:nvPr>
            <p:ph type="title"/>
          </p:nvPr>
        </p:nvSpPr>
        <p:spPr>
          <a:xfrm>
            <a:off x="782320" y="18255"/>
            <a:ext cx="10515600" cy="1325563"/>
          </a:xfrm>
        </p:spPr>
        <p:txBody>
          <a:bodyPr>
            <a:normAutofit/>
          </a:bodyPr>
          <a:lstStyle/>
          <a:p>
            <a:r>
              <a:rPr lang="en-US" sz="3200" dirty="0"/>
              <a:t>Use of fenofibrate improved CV outcomes in statin users with metabolic syndrome</a:t>
            </a:r>
          </a:p>
        </p:txBody>
      </p:sp>
      <p:pic>
        <p:nvPicPr>
          <p:cNvPr id="5" name="Content Placeholder 4">
            <a:extLst>
              <a:ext uri="{FF2B5EF4-FFF2-40B4-BE49-F238E27FC236}">
                <a16:creationId xmlns:a16="http://schemas.microsoft.com/office/drawing/2014/main" id="{931327E5-BED9-43C4-B06D-93DA29C5F874}"/>
              </a:ext>
            </a:extLst>
          </p:cNvPr>
          <p:cNvPicPr>
            <a:picLocks noGrp="1" noChangeAspect="1"/>
          </p:cNvPicPr>
          <p:nvPr>
            <p:ph idx="1"/>
          </p:nvPr>
        </p:nvPicPr>
        <p:blipFill>
          <a:blip r:embed="rId2"/>
          <a:stretch>
            <a:fillRect/>
          </a:stretch>
        </p:blipFill>
        <p:spPr>
          <a:xfrm>
            <a:off x="3852765" y="1252538"/>
            <a:ext cx="4375346" cy="4352925"/>
          </a:xfrm>
          <a:prstGeom prst="rect">
            <a:avLst/>
          </a:prstGeom>
        </p:spPr>
      </p:pic>
      <p:sp>
        <p:nvSpPr>
          <p:cNvPr id="4" name="TextBox 3">
            <a:extLst>
              <a:ext uri="{FF2B5EF4-FFF2-40B4-BE49-F238E27FC236}">
                <a16:creationId xmlns:a16="http://schemas.microsoft.com/office/drawing/2014/main" id="{9337137D-E2CC-4A64-90D1-1F21AD3C03EC}"/>
              </a:ext>
            </a:extLst>
          </p:cNvPr>
          <p:cNvSpPr txBox="1"/>
          <p:nvPr/>
        </p:nvSpPr>
        <p:spPr>
          <a:xfrm>
            <a:off x="822960" y="5694680"/>
            <a:ext cx="10263002" cy="646331"/>
          </a:xfrm>
          <a:prstGeom prst="rect">
            <a:avLst/>
          </a:prstGeom>
          <a:noFill/>
        </p:spPr>
        <p:txBody>
          <a:bodyPr wrap="none" rtlCol="0">
            <a:spAutoFit/>
          </a:bodyPr>
          <a:lstStyle/>
          <a:p>
            <a:r>
              <a:rPr lang="en-US" dirty="0"/>
              <a:t>Kim, N., </a:t>
            </a:r>
            <a:r>
              <a:rPr lang="en-US" dirty="0" err="1"/>
              <a:t>Hoon</a:t>
            </a:r>
            <a:r>
              <a:rPr lang="en-US" dirty="0"/>
              <a:t>, K., Choi, J., et al. (2019). Use of fenofibrate on cardiovascular outcomes in statin users</a:t>
            </a:r>
          </a:p>
          <a:p>
            <a:r>
              <a:rPr lang="en-US" dirty="0"/>
              <a:t>with metabolic syndrome: propensity matched cohort study. BMJ 2019;366:l5125</a:t>
            </a:r>
          </a:p>
        </p:txBody>
      </p:sp>
    </p:spTree>
    <p:extLst>
      <p:ext uri="{BB962C8B-B14F-4D97-AF65-F5344CB8AC3E}">
        <p14:creationId xmlns:p14="http://schemas.microsoft.com/office/powerpoint/2010/main" val="8662946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E8A9-8BF1-455D-9B46-1508DCCEE321}"/>
              </a:ext>
            </a:extLst>
          </p:cNvPr>
          <p:cNvSpPr>
            <a:spLocks noGrp="1"/>
          </p:cNvSpPr>
          <p:nvPr>
            <p:ph type="title"/>
          </p:nvPr>
        </p:nvSpPr>
        <p:spPr>
          <a:xfrm>
            <a:off x="782320" y="18255"/>
            <a:ext cx="10515600" cy="1325563"/>
          </a:xfrm>
        </p:spPr>
        <p:txBody>
          <a:bodyPr>
            <a:normAutofit/>
          </a:bodyPr>
          <a:lstStyle/>
          <a:p>
            <a:r>
              <a:rPr lang="en-US" sz="3200" dirty="0"/>
              <a:t>Use of fenofibrate improved CV outcomes in statin users with metabolic syndrome</a:t>
            </a:r>
          </a:p>
        </p:txBody>
      </p:sp>
      <p:pic>
        <p:nvPicPr>
          <p:cNvPr id="5" name="Content Placeholder 4">
            <a:extLst>
              <a:ext uri="{FF2B5EF4-FFF2-40B4-BE49-F238E27FC236}">
                <a16:creationId xmlns:a16="http://schemas.microsoft.com/office/drawing/2014/main" id="{4B0EACE6-FE82-4F26-AF3D-BFF362146CC9}"/>
              </a:ext>
            </a:extLst>
          </p:cNvPr>
          <p:cNvPicPr>
            <a:picLocks noGrp="1" noChangeAspect="1"/>
          </p:cNvPicPr>
          <p:nvPr>
            <p:ph idx="1"/>
          </p:nvPr>
        </p:nvPicPr>
        <p:blipFill>
          <a:blip r:embed="rId2"/>
          <a:stretch>
            <a:fillRect/>
          </a:stretch>
        </p:blipFill>
        <p:spPr>
          <a:xfrm>
            <a:off x="3799840" y="1054418"/>
            <a:ext cx="2653276" cy="4589462"/>
          </a:xfrm>
          <a:prstGeom prst="rect">
            <a:avLst/>
          </a:prstGeom>
        </p:spPr>
      </p:pic>
      <p:sp>
        <p:nvSpPr>
          <p:cNvPr id="4" name="TextBox 3">
            <a:extLst>
              <a:ext uri="{FF2B5EF4-FFF2-40B4-BE49-F238E27FC236}">
                <a16:creationId xmlns:a16="http://schemas.microsoft.com/office/drawing/2014/main" id="{9337137D-E2CC-4A64-90D1-1F21AD3C03EC}"/>
              </a:ext>
            </a:extLst>
          </p:cNvPr>
          <p:cNvSpPr txBox="1"/>
          <p:nvPr/>
        </p:nvSpPr>
        <p:spPr>
          <a:xfrm>
            <a:off x="828040" y="5842000"/>
            <a:ext cx="10263002" cy="646331"/>
          </a:xfrm>
          <a:prstGeom prst="rect">
            <a:avLst/>
          </a:prstGeom>
          <a:noFill/>
        </p:spPr>
        <p:txBody>
          <a:bodyPr wrap="none" rtlCol="0">
            <a:spAutoFit/>
          </a:bodyPr>
          <a:lstStyle/>
          <a:p>
            <a:r>
              <a:rPr lang="en-US" dirty="0"/>
              <a:t>Kim, N., </a:t>
            </a:r>
            <a:r>
              <a:rPr lang="en-US" dirty="0" err="1"/>
              <a:t>Hoon</a:t>
            </a:r>
            <a:r>
              <a:rPr lang="en-US" dirty="0"/>
              <a:t>, K., Choi, J., et al. (2019). Use of fenofibrate on cardiovascular outcomes in statin users</a:t>
            </a:r>
          </a:p>
          <a:p>
            <a:r>
              <a:rPr lang="en-US" dirty="0"/>
              <a:t>with metabolic syndrome: propensity matched cohort study. BMJ 2019;366:l5125</a:t>
            </a:r>
          </a:p>
        </p:txBody>
      </p:sp>
      <p:sp>
        <p:nvSpPr>
          <p:cNvPr id="6" name="Rectangle 5">
            <a:extLst>
              <a:ext uri="{FF2B5EF4-FFF2-40B4-BE49-F238E27FC236}">
                <a16:creationId xmlns:a16="http://schemas.microsoft.com/office/drawing/2014/main" id="{2581BA5D-1660-4922-9304-BB39C8C34A5C}"/>
              </a:ext>
            </a:extLst>
          </p:cNvPr>
          <p:cNvSpPr/>
          <p:nvPr/>
        </p:nvSpPr>
        <p:spPr>
          <a:xfrm>
            <a:off x="929640" y="1274078"/>
            <a:ext cx="2870200" cy="1200329"/>
          </a:xfrm>
          <a:prstGeom prst="rect">
            <a:avLst/>
          </a:prstGeom>
        </p:spPr>
        <p:txBody>
          <a:bodyPr wrap="square">
            <a:spAutoFit/>
          </a:bodyPr>
          <a:lstStyle/>
          <a:p>
            <a:pPr algn="ctr"/>
            <a:r>
              <a:rPr lang="en-US" dirty="0">
                <a:latin typeface="MetaProMedium-Regular"/>
              </a:rPr>
              <a:t>Kaplan-Meier survival curves for composite cardiovascular outcomes between</a:t>
            </a:r>
          </a:p>
          <a:p>
            <a:pPr algn="ctr"/>
            <a:r>
              <a:rPr lang="en-US" dirty="0">
                <a:latin typeface="MetaProMedium-Regular"/>
              </a:rPr>
              <a:t>treatment groups. </a:t>
            </a:r>
            <a:endParaRPr lang="en-US" dirty="0"/>
          </a:p>
        </p:txBody>
      </p:sp>
      <p:sp>
        <p:nvSpPr>
          <p:cNvPr id="7" name="Rectangle 6">
            <a:extLst>
              <a:ext uri="{FF2B5EF4-FFF2-40B4-BE49-F238E27FC236}">
                <a16:creationId xmlns:a16="http://schemas.microsoft.com/office/drawing/2014/main" id="{6C01F521-E2F6-4F1B-AF6B-A5623B6CDAF6}"/>
              </a:ext>
            </a:extLst>
          </p:cNvPr>
          <p:cNvSpPr/>
          <p:nvPr/>
        </p:nvSpPr>
        <p:spPr>
          <a:xfrm>
            <a:off x="6289040" y="4352994"/>
            <a:ext cx="2458720" cy="646331"/>
          </a:xfrm>
          <a:prstGeom prst="rect">
            <a:avLst/>
          </a:prstGeom>
        </p:spPr>
        <p:txBody>
          <a:bodyPr wrap="square">
            <a:spAutoFit/>
          </a:bodyPr>
          <a:lstStyle/>
          <a:p>
            <a:pPr algn="ctr"/>
            <a:r>
              <a:rPr lang="en-US" dirty="0">
                <a:latin typeface="MetaProMedium-Regular"/>
              </a:rPr>
              <a:t>Low triglyceride and high HDL concentrations </a:t>
            </a:r>
            <a:endParaRPr lang="en-US" dirty="0"/>
          </a:p>
        </p:txBody>
      </p:sp>
      <p:sp>
        <p:nvSpPr>
          <p:cNvPr id="8" name="Rectangle 7">
            <a:extLst>
              <a:ext uri="{FF2B5EF4-FFF2-40B4-BE49-F238E27FC236}">
                <a16:creationId xmlns:a16="http://schemas.microsoft.com/office/drawing/2014/main" id="{255F468B-1BF7-428D-8791-A07290410849}"/>
              </a:ext>
            </a:extLst>
          </p:cNvPr>
          <p:cNvSpPr/>
          <p:nvPr/>
        </p:nvSpPr>
        <p:spPr>
          <a:xfrm>
            <a:off x="6697758" y="1580489"/>
            <a:ext cx="1641283" cy="369332"/>
          </a:xfrm>
          <a:prstGeom prst="rect">
            <a:avLst/>
          </a:prstGeom>
        </p:spPr>
        <p:txBody>
          <a:bodyPr wrap="none">
            <a:spAutoFit/>
          </a:bodyPr>
          <a:lstStyle/>
          <a:p>
            <a:r>
              <a:rPr lang="en-US" dirty="0">
                <a:latin typeface="MetaProMedium-Regular"/>
              </a:rPr>
              <a:t>All participants </a:t>
            </a:r>
            <a:endParaRPr lang="en-US" dirty="0"/>
          </a:p>
        </p:txBody>
      </p:sp>
      <p:sp>
        <p:nvSpPr>
          <p:cNvPr id="9" name="Rectangle 8">
            <a:extLst>
              <a:ext uri="{FF2B5EF4-FFF2-40B4-BE49-F238E27FC236}">
                <a16:creationId xmlns:a16="http://schemas.microsoft.com/office/drawing/2014/main" id="{D7FF5B21-5B73-4D1A-BD31-CDC2734445C8}"/>
              </a:ext>
            </a:extLst>
          </p:cNvPr>
          <p:cNvSpPr/>
          <p:nvPr/>
        </p:nvSpPr>
        <p:spPr>
          <a:xfrm>
            <a:off x="6350758" y="2900045"/>
            <a:ext cx="2499360" cy="646331"/>
          </a:xfrm>
          <a:prstGeom prst="rect">
            <a:avLst/>
          </a:prstGeom>
        </p:spPr>
        <p:txBody>
          <a:bodyPr wrap="square">
            <a:spAutoFit/>
          </a:bodyPr>
          <a:lstStyle/>
          <a:p>
            <a:pPr algn="ctr"/>
            <a:r>
              <a:rPr lang="en-US" dirty="0">
                <a:latin typeface="MetaProMedium-Regular"/>
              </a:rPr>
              <a:t>High triglyceride and low HDL concentrations</a:t>
            </a:r>
            <a:endParaRPr lang="en-US" dirty="0"/>
          </a:p>
        </p:txBody>
      </p:sp>
    </p:spTree>
    <p:extLst>
      <p:ext uri="{BB962C8B-B14F-4D97-AF65-F5344CB8AC3E}">
        <p14:creationId xmlns:p14="http://schemas.microsoft.com/office/powerpoint/2010/main" val="3469453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E8A9-8BF1-455D-9B46-1508DCCEE321}"/>
              </a:ext>
            </a:extLst>
          </p:cNvPr>
          <p:cNvSpPr>
            <a:spLocks noGrp="1"/>
          </p:cNvSpPr>
          <p:nvPr>
            <p:ph type="title"/>
          </p:nvPr>
        </p:nvSpPr>
        <p:spPr>
          <a:xfrm>
            <a:off x="782320" y="18255"/>
            <a:ext cx="10515600" cy="1325563"/>
          </a:xfrm>
        </p:spPr>
        <p:txBody>
          <a:bodyPr>
            <a:normAutofit/>
          </a:bodyPr>
          <a:lstStyle/>
          <a:p>
            <a:r>
              <a:rPr lang="en-US" sz="3200" dirty="0"/>
              <a:t>Use of fenofibrate improved CV outcomes in statin users with metabolic syndrome</a:t>
            </a:r>
          </a:p>
        </p:txBody>
      </p:sp>
      <p:pic>
        <p:nvPicPr>
          <p:cNvPr id="5" name="Content Placeholder 4">
            <a:extLst>
              <a:ext uri="{FF2B5EF4-FFF2-40B4-BE49-F238E27FC236}">
                <a16:creationId xmlns:a16="http://schemas.microsoft.com/office/drawing/2014/main" id="{ED7494B5-895C-401F-8998-14457DB06678}"/>
              </a:ext>
            </a:extLst>
          </p:cNvPr>
          <p:cNvPicPr>
            <a:picLocks noGrp="1" noChangeAspect="1"/>
          </p:cNvPicPr>
          <p:nvPr>
            <p:ph idx="1"/>
          </p:nvPr>
        </p:nvPicPr>
        <p:blipFill>
          <a:blip r:embed="rId2"/>
          <a:stretch>
            <a:fillRect/>
          </a:stretch>
        </p:blipFill>
        <p:spPr>
          <a:xfrm>
            <a:off x="1666241" y="1066800"/>
            <a:ext cx="3642360" cy="4673600"/>
          </a:xfrm>
          <a:prstGeom prst="rect">
            <a:avLst/>
          </a:prstGeom>
        </p:spPr>
      </p:pic>
      <p:sp>
        <p:nvSpPr>
          <p:cNvPr id="4" name="TextBox 3">
            <a:extLst>
              <a:ext uri="{FF2B5EF4-FFF2-40B4-BE49-F238E27FC236}">
                <a16:creationId xmlns:a16="http://schemas.microsoft.com/office/drawing/2014/main" id="{9337137D-E2CC-4A64-90D1-1F21AD3C03EC}"/>
              </a:ext>
            </a:extLst>
          </p:cNvPr>
          <p:cNvSpPr txBox="1"/>
          <p:nvPr/>
        </p:nvSpPr>
        <p:spPr>
          <a:xfrm>
            <a:off x="838200" y="5918200"/>
            <a:ext cx="10263002" cy="646331"/>
          </a:xfrm>
          <a:prstGeom prst="rect">
            <a:avLst/>
          </a:prstGeom>
          <a:noFill/>
        </p:spPr>
        <p:txBody>
          <a:bodyPr wrap="none" rtlCol="0">
            <a:spAutoFit/>
          </a:bodyPr>
          <a:lstStyle/>
          <a:p>
            <a:r>
              <a:rPr lang="en-US" dirty="0"/>
              <a:t>Kim, N., </a:t>
            </a:r>
            <a:r>
              <a:rPr lang="en-US" dirty="0" err="1"/>
              <a:t>Hoon</a:t>
            </a:r>
            <a:r>
              <a:rPr lang="en-US" dirty="0"/>
              <a:t>, K., Choi, J., et al. (2019). Use of fenofibrate on cardiovascular outcomes in statin users</a:t>
            </a:r>
          </a:p>
          <a:p>
            <a:r>
              <a:rPr lang="en-US" dirty="0"/>
              <a:t>with metabolic syndrome: propensity matched cohort study. BMJ 2019;366:l5125</a:t>
            </a:r>
          </a:p>
        </p:txBody>
      </p:sp>
      <p:sp>
        <p:nvSpPr>
          <p:cNvPr id="3" name="TextBox 2">
            <a:extLst>
              <a:ext uri="{FF2B5EF4-FFF2-40B4-BE49-F238E27FC236}">
                <a16:creationId xmlns:a16="http://schemas.microsoft.com/office/drawing/2014/main" id="{F248E3F8-883A-4A12-B90F-77010E83332C}"/>
              </a:ext>
            </a:extLst>
          </p:cNvPr>
          <p:cNvSpPr txBox="1"/>
          <p:nvPr/>
        </p:nvSpPr>
        <p:spPr>
          <a:xfrm>
            <a:off x="6308270" y="1714500"/>
            <a:ext cx="4217489" cy="4247317"/>
          </a:xfrm>
          <a:prstGeom prst="rect">
            <a:avLst/>
          </a:prstGeom>
          <a:noFill/>
        </p:spPr>
        <p:txBody>
          <a:bodyPr wrap="square" rtlCol="0">
            <a:spAutoFit/>
          </a:bodyPr>
          <a:lstStyle/>
          <a:p>
            <a:pPr algn="ctr"/>
            <a:r>
              <a:rPr lang="en-US" dirty="0"/>
              <a:t>Who received the significant benefit? </a:t>
            </a:r>
          </a:p>
          <a:p>
            <a:pPr algn="ctr"/>
            <a:endParaRPr lang="en-US" dirty="0"/>
          </a:p>
          <a:p>
            <a:pPr algn="ctr"/>
            <a:r>
              <a:rPr lang="en-US" dirty="0"/>
              <a:t>Again – I believe the use of any adjunctive agent has everything to do with proper patient selection – </a:t>
            </a:r>
          </a:p>
          <a:p>
            <a:pPr algn="ctr"/>
            <a:endParaRPr lang="en-US" dirty="0"/>
          </a:p>
          <a:p>
            <a:pPr algn="ctr"/>
            <a:r>
              <a:rPr lang="en-US" dirty="0"/>
              <a:t>High TG/HDL ratio, increased waistline, HTN, low HDL = IR population</a:t>
            </a:r>
          </a:p>
          <a:p>
            <a:pPr algn="ctr"/>
            <a:endParaRPr lang="en-US" dirty="0"/>
          </a:p>
          <a:p>
            <a:pPr algn="ctr"/>
            <a:r>
              <a:rPr lang="en-US" dirty="0"/>
              <a:t>What I find particularly interesting…..</a:t>
            </a:r>
          </a:p>
          <a:p>
            <a:pPr algn="ctr"/>
            <a:r>
              <a:rPr lang="en-US" dirty="0"/>
              <a:t>Who didn’t do better?  </a:t>
            </a:r>
          </a:p>
          <a:p>
            <a:pPr algn="ctr"/>
            <a:r>
              <a:rPr lang="en-US" dirty="0"/>
              <a:t>Those with underlying CVD and DM was neutral……Why? Caught later?  </a:t>
            </a:r>
          </a:p>
          <a:p>
            <a:pPr algn="ctr"/>
            <a:endParaRPr lang="en-US" dirty="0"/>
          </a:p>
          <a:p>
            <a:endParaRPr lang="en-US" dirty="0"/>
          </a:p>
        </p:txBody>
      </p:sp>
    </p:spTree>
    <p:extLst>
      <p:ext uri="{BB962C8B-B14F-4D97-AF65-F5344CB8AC3E}">
        <p14:creationId xmlns:p14="http://schemas.microsoft.com/office/powerpoint/2010/main" val="15824854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E8A9-8BF1-455D-9B46-1508DCCEE321}"/>
              </a:ext>
            </a:extLst>
          </p:cNvPr>
          <p:cNvSpPr>
            <a:spLocks noGrp="1"/>
          </p:cNvSpPr>
          <p:nvPr>
            <p:ph type="title"/>
          </p:nvPr>
        </p:nvSpPr>
        <p:spPr>
          <a:xfrm>
            <a:off x="782320" y="18255"/>
            <a:ext cx="10515600" cy="1325563"/>
          </a:xfrm>
        </p:spPr>
        <p:txBody>
          <a:bodyPr>
            <a:normAutofit/>
          </a:bodyPr>
          <a:lstStyle/>
          <a:p>
            <a:r>
              <a:rPr lang="en-US" sz="3200" dirty="0"/>
              <a:t>Use of fenofibrate improved CV outcomes in statin users with metabolic syndrome</a:t>
            </a:r>
          </a:p>
        </p:txBody>
      </p:sp>
      <p:sp>
        <p:nvSpPr>
          <p:cNvPr id="3" name="Content Placeholder 2">
            <a:extLst>
              <a:ext uri="{FF2B5EF4-FFF2-40B4-BE49-F238E27FC236}">
                <a16:creationId xmlns:a16="http://schemas.microsoft.com/office/drawing/2014/main" id="{A83E78C2-BA07-44B6-823F-A4AA9B6410F3}"/>
              </a:ext>
            </a:extLst>
          </p:cNvPr>
          <p:cNvSpPr>
            <a:spLocks noGrp="1"/>
          </p:cNvSpPr>
          <p:nvPr>
            <p:ph idx="1"/>
          </p:nvPr>
        </p:nvSpPr>
        <p:spPr>
          <a:xfrm>
            <a:off x="782320" y="1253331"/>
            <a:ext cx="10515600" cy="4351338"/>
          </a:xfrm>
        </p:spPr>
        <p:txBody>
          <a:bodyPr>
            <a:normAutofit fontScale="92500" lnSpcReduction="20000"/>
          </a:bodyPr>
          <a:lstStyle/>
          <a:p>
            <a:pPr marL="0" indent="0">
              <a:buNone/>
            </a:pPr>
            <a:r>
              <a:rPr lang="en-US" u="sng" dirty="0" err="1"/>
              <a:t>BaleDoneen</a:t>
            </a:r>
            <a:r>
              <a:rPr lang="en-US" u="sng" dirty="0"/>
              <a:t> Take-Away:</a:t>
            </a:r>
          </a:p>
          <a:p>
            <a:r>
              <a:rPr lang="en-US" sz="2000" dirty="0"/>
              <a:t>This study confirms what we have long known with fibrate therapy – proper patient selection is CRITICAL for any successful benefit of CV risk reduction. </a:t>
            </a:r>
          </a:p>
          <a:p>
            <a:endParaRPr lang="en-US" sz="800" dirty="0"/>
          </a:p>
          <a:p>
            <a:r>
              <a:rPr lang="en-US" sz="2000" dirty="0"/>
              <a:t>Remember – Patients with Metabolic Syndrome are insulin resistant – don’t forget to assess OGTT with all of these patients.  </a:t>
            </a:r>
          </a:p>
          <a:p>
            <a:endParaRPr lang="en-US" sz="800" dirty="0"/>
          </a:p>
          <a:p>
            <a:r>
              <a:rPr lang="en-US" sz="2000" dirty="0"/>
              <a:t>The ACCORD Eye Trial was an exciting opportunity to witness the microvascular benefit of fibrates in type 2 DM. </a:t>
            </a:r>
          </a:p>
          <a:p>
            <a:endParaRPr lang="en-US" sz="800" dirty="0"/>
          </a:p>
          <a:p>
            <a:r>
              <a:rPr lang="en-US" sz="2000" dirty="0"/>
              <a:t>Current trial is not that impressive but does illustrate the importance of choosing this med in the proper population. Remember – hypertriglyceridemia is a representation of increased remnant-like particle cholesterol which is inflammatory.  </a:t>
            </a:r>
          </a:p>
          <a:p>
            <a:endParaRPr lang="en-US" sz="900" dirty="0"/>
          </a:p>
          <a:p>
            <a:r>
              <a:rPr lang="en-US" sz="2000" dirty="0"/>
              <a:t>Not entirely sure why this study was financially supported however – it does not suggest replacing fibrates with Vitamin B3 or the importance of treating the proper IR patient with lifestyle and pioglitazone if necessary. </a:t>
            </a:r>
          </a:p>
          <a:p>
            <a:pPr marL="514350" indent="-514350">
              <a:buAutoNum type="arabicPeriod"/>
            </a:pPr>
            <a:endParaRPr lang="en-US" sz="2000" dirty="0"/>
          </a:p>
          <a:p>
            <a:pPr marL="514350" indent="-514350">
              <a:buAutoNum type="arabicPeriod"/>
            </a:pPr>
            <a:endParaRPr lang="en-US" dirty="0"/>
          </a:p>
          <a:p>
            <a:pPr marL="0" indent="0">
              <a:buNone/>
            </a:pPr>
            <a:endParaRPr lang="en-US" dirty="0"/>
          </a:p>
        </p:txBody>
      </p:sp>
      <p:sp>
        <p:nvSpPr>
          <p:cNvPr id="4" name="TextBox 3">
            <a:extLst>
              <a:ext uri="{FF2B5EF4-FFF2-40B4-BE49-F238E27FC236}">
                <a16:creationId xmlns:a16="http://schemas.microsoft.com/office/drawing/2014/main" id="{9337137D-E2CC-4A64-90D1-1F21AD3C03EC}"/>
              </a:ext>
            </a:extLst>
          </p:cNvPr>
          <p:cNvSpPr txBox="1"/>
          <p:nvPr/>
        </p:nvSpPr>
        <p:spPr>
          <a:xfrm>
            <a:off x="822960" y="5694680"/>
            <a:ext cx="10263002" cy="646331"/>
          </a:xfrm>
          <a:prstGeom prst="rect">
            <a:avLst/>
          </a:prstGeom>
          <a:noFill/>
        </p:spPr>
        <p:txBody>
          <a:bodyPr wrap="none" rtlCol="0">
            <a:spAutoFit/>
          </a:bodyPr>
          <a:lstStyle/>
          <a:p>
            <a:r>
              <a:rPr lang="en-US" dirty="0"/>
              <a:t>Kim, N., </a:t>
            </a:r>
            <a:r>
              <a:rPr lang="en-US" dirty="0" err="1"/>
              <a:t>Hoon</a:t>
            </a:r>
            <a:r>
              <a:rPr lang="en-US" dirty="0"/>
              <a:t>, K., Choi, J., et al. (2019). Use of fenofibrate on cardiovascular outcomes in statin users</a:t>
            </a:r>
          </a:p>
          <a:p>
            <a:r>
              <a:rPr lang="en-US" dirty="0"/>
              <a:t>with metabolic syndrome: propensity matched cohort study. BMJ 2019;366:l5125</a:t>
            </a:r>
          </a:p>
        </p:txBody>
      </p:sp>
    </p:spTree>
    <p:extLst>
      <p:ext uri="{BB962C8B-B14F-4D97-AF65-F5344CB8AC3E}">
        <p14:creationId xmlns:p14="http://schemas.microsoft.com/office/powerpoint/2010/main" val="107067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F26C1-C4F3-4767-B36C-2203A4ECFB27}"/>
              </a:ext>
            </a:extLst>
          </p:cNvPr>
          <p:cNvSpPr>
            <a:spLocks noGrp="1"/>
          </p:cNvSpPr>
          <p:nvPr>
            <p:ph type="title"/>
          </p:nvPr>
        </p:nvSpPr>
        <p:spPr/>
        <p:txBody>
          <a:bodyPr/>
          <a:lstStyle/>
          <a:p>
            <a:r>
              <a:rPr lang="en-US" dirty="0"/>
              <a:t>high-sensitive Troponin Assays – </a:t>
            </a:r>
            <a:br>
              <a:rPr lang="en-US" dirty="0"/>
            </a:br>
            <a:r>
              <a:rPr lang="en-US" dirty="0"/>
              <a:t>it is a critical assessment tool.  </a:t>
            </a:r>
          </a:p>
        </p:txBody>
      </p:sp>
      <p:sp>
        <p:nvSpPr>
          <p:cNvPr id="7" name="TextBox 6">
            <a:extLst>
              <a:ext uri="{FF2B5EF4-FFF2-40B4-BE49-F238E27FC236}">
                <a16:creationId xmlns:a16="http://schemas.microsoft.com/office/drawing/2014/main" id="{9CA66154-382A-4E26-9703-068F2FC5C69E}"/>
              </a:ext>
            </a:extLst>
          </p:cNvPr>
          <p:cNvSpPr txBox="1"/>
          <p:nvPr/>
        </p:nvSpPr>
        <p:spPr>
          <a:xfrm>
            <a:off x="931282" y="4281802"/>
            <a:ext cx="10515600" cy="1938992"/>
          </a:xfrm>
          <a:prstGeom prst="rect">
            <a:avLst/>
          </a:prstGeom>
          <a:noFill/>
        </p:spPr>
        <p:txBody>
          <a:bodyPr wrap="square" rtlCol="0">
            <a:spAutoFit/>
          </a:bodyPr>
          <a:lstStyle/>
          <a:p>
            <a:pPr algn="ctr"/>
            <a:r>
              <a:rPr lang="en-US" sz="2400" dirty="0"/>
              <a:t>In a way, I feel that </a:t>
            </a:r>
            <a:r>
              <a:rPr lang="en-US" sz="2400" dirty="0" err="1"/>
              <a:t>hsTn</a:t>
            </a:r>
            <a:r>
              <a:rPr lang="en-US" sz="2400" dirty="0"/>
              <a:t> helps highlight an </a:t>
            </a:r>
            <a:r>
              <a:rPr lang="en-US" sz="2400" dirty="0" err="1"/>
              <a:t>arteriologist’s</a:t>
            </a:r>
            <a:r>
              <a:rPr lang="en-US" sz="2400" dirty="0"/>
              <a:t> value in a standard medical model. This test may propose to be a bit daunting to a traditional, surgical model of cardiology as it is telling us about a very serious condition that is rarely best handled by surgery – the treatment of </a:t>
            </a:r>
            <a:r>
              <a:rPr lang="en-US" sz="2400" dirty="0" err="1"/>
              <a:t>hsTn</a:t>
            </a:r>
            <a:r>
              <a:rPr lang="en-US" sz="2400" dirty="0"/>
              <a:t> requires the BDM approach to arteriology.  </a:t>
            </a:r>
          </a:p>
        </p:txBody>
      </p:sp>
      <p:pic>
        <p:nvPicPr>
          <p:cNvPr id="8" name="Picture 7">
            <a:extLst>
              <a:ext uri="{FF2B5EF4-FFF2-40B4-BE49-F238E27FC236}">
                <a16:creationId xmlns:a16="http://schemas.microsoft.com/office/drawing/2014/main" id="{07213252-46E0-4421-B64A-1780036BC939}"/>
              </a:ext>
            </a:extLst>
          </p:cNvPr>
          <p:cNvPicPr>
            <a:picLocks noChangeAspect="1"/>
          </p:cNvPicPr>
          <p:nvPr/>
        </p:nvPicPr>
        <p:blipFill>
          <a:blip r:embed="rId2"/>
          <a:stretch>
            <a:fillRect/>
          </a:stretch>
        </p:blipFill>
        <p:spPr>
          <a:xfrm>
            <a:off x="6581145" y="1738453"/>
            <a:ext cx="2965469" cy="2123933"/>
          </a:xfrm>
          <a:prstGeom prst="rect">
            <a:avLst/>
          </a:prstGeom>
        </p:spPr>
      </p:pic>
      <p:pic>
        <p:nvPicPr>
          <p:cNvPr id="11" name="Picture 10" descr="A person wearing a suit and tie&#10;&#10;Description automatically generated">
            <a:extLst>
              <a:ext uri="{FF2B5EF4-FFF2-40B4-BE49-F238E27FC236}">
                <a16:creationId xmlns:a16="http://schemas.microsoft.com/office/drawing/2014/main" id="{89EC2DAE-07E9-45DA-84E5-F02469E79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693" y="1738453"/>
            <a:ext cx="3184307" cy="2123933"/>
          </a:xfrm>
          <a:prstGeom prst="rect">
            <a:avLst/>
          </a:prstGeom>
        </p:spPr>
      </p:pic>
    </p:spTree>
    <p:extLst>
      <p:ext uri="{BB962C8B-B14F-4D97-AF65-F5344CB8AC3E}">
        <p14:creationId xmlns:p14="http://schemas.microsoft.com/office/powerpoint/2010/main" val="9875821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71F2-FFA2-4DFD-B258-F20DE0900815}"/>
              </a:ext>
            </a:extLst>
          </p:cNvPr>
          <p:cNvSpPr>
            <a:spLocks noGrp="1"/>
          </p:cNvSpPr>
          <p:nvPr>
            <p:ph type="title"/>
          </p:nvPr>
        </p:nvSpPr>
        <p:spPr>
          <a:xfrm>
            <a:off x="838200" y="156905"/>
            <a:ext cx="10515600" cy="935355"/>
          </a:xfrm>
        </p:spPr>
        <p:txBody>
          <a:bodyPr>
            <a:normAutofit fontScale="90000"/>
          </a:bodyPr>
          <a:lstStyle/>
          <a:p>
            <a:r>
              <a:rPr lang="en-US" sz="3200" dirty="0"/>
              <a:t>High-Sensitivity Cardiac Troponin Assays are valuable clinical tools to assess myocardial injury</a:t>
            </a:r>
          </a:p>
        </p:txBody>
      </p:sp>
      <p:sp>
        <p:nvSpPr>
          <p:cNvPr id="3" name="Content Placeholder 2">
            <a:extLst>
              <a:ext uri="{FF2B5EF4-FFF2-40B4-BE49-F238E27FC236}">
                <a16:creationId xmlns:a16="http://schemas.microsoft.com/office/drawing/2014/main" id="{6406D58A-585B-4358-9F56-F37A98D0D72E}"/>
              </a:ext>
            </a:extLst>
          </p:cNvPr>
          <p:cNvSpPr>
            <a:spLocks noGrp="1"/>
          </p:cNvSpPr>
          <p:nvPr>
            <p:ph idx="1"/>
          </p:nvPr>
        </p:nvSpPr>
        <p:spPr>
          <a:xfrm>
            <a:off x="838200" y="1544381"/>
            <a:ext cx="10515600" cy="4968180"/>
          </a:xfrm>
        </p:spPr>
        <p:txBody>
          <a:bodyPr>
            <a:normAutofit/>
          </a:bodyPr>
          <a:lstStyle/>
          <a:p>
            <a:r>
              <a:rPr lang="en-US" sz="2400" dirty="0"/>
              <a:t>Current epidemiological evidence suggests that myocardial injury without overt ischemia represents about 60% of cases of abnormal troponin concentrations when obtained for clinical indications. </a:t>
            </a:r>
          </a:p>
          <a:p>
            <a:endParaRPr lang="en-US" sz="800" dirty="0"/>
          </a:p>
          <a:p>
            <a:r>
              <a:rPr lang="en-US" sz="2400" dirty="0"/>
              <a:t>1 in 8 pts present to the hospital have evidence of myocardial injury. </a:t>
            </a:r>
          </a:p>
          <a:p>
            <a:endParaRPr lang="en-US" sz="800" dirty="0"/>
          </a:p>
          <a:p>
            <a:r>
              <a:rPr lang="en-US" sz="2400" dirty="0"/>
              <a:t>Myocardial injury is a concerning prognosis; the 5-year mortality rate is approximately 70%, with a major adverse CV 5-year event rate of 30%. </a:t>
            </a:r>
          </a:p>
        </p:txBody>
      </p:sp>
      <p:sp>
        <p:nvSpPr>
          <p:cNvPr id="4" name="Rectangle 3">
            <a:extLst>
              <a:ext uri="{FF2B5EF4-FFF2-40B4-BE49-F238E27FC236}">
                <a16:creationId xmlns:a16="http://schemas.microsoft.com/office/drawing/2014/main" id="{0B03A932-9392-4393-BC95-150E8E0F225E}"/>
              </a:ext>
            </a:extLst>
          </p:cNvPr>
          <p:cNvSpPr/>
          <p:nvPr/>
        </p:nvSpPr>
        <p:spPr>
          <a:xfrm>
            <a:off x="772161" y="6116320"/>
            <a:ext cx="10449560" cy="584775"/>
          </a:xfrm>
          <a:prstGeom prst="rect">
            <a:avLst/>
          </a:prstGeom>
        </p:spPr>
        <p:txBody>
          <a:bodyPr wrap="square">
            <a:spAutoFit/>
          </a:bodyPr>
          <a:lstStyle/>
          <a:p>
            <a:r>
              <a:rPr lang="en-US" sz="1600" dirty="0">
                <a:solidFill>
                  <a:schemeClr val="accent3"/>
                </a:solidFill>
              </a:rPr>
              <a:t>McCarthy, C., </a:t>
            </a:r>
            <a:r>
              <a:rPr lang="en-US" sz="1600" dirty="0" err="1">
                <a:solidFill>
                  <a:schemeClr val="accent3"/>
                </a:solidFill>
              </a:rPr>
              <a:t>Raber</a:t>
            </a:r>
            <a:r>
              <a:rPr lang="en-US" sz="1600" dirty="0">
                <a:solidFill>
                  <a:schemeClr val="accent3"/>
                </a:solidFill>
              </a:rPr>
              <a:t>, I., Chapman, A., et al. (2019). Myocardial Injury in the Era of High-Sensitivity </a:t>
            </a:r>
          </a:p>
          <a:p>
            <a:r>
              <a:rPr lang="en-US" sz="1600" dirty="0">
                <a:solidFill>
                  <a:schemeClr val="accent3"/>
                </a:solidFill>
              </a:rPr>
              <a:t>Cardiac Troponin Assays. JAMA Cardiology October 2019 Vol 4, No10. 1034-1041. </a:t>
            </a:r>
          </a:p>
        </p:txBody>
      </p:sp>
    </p:spTree>
    <p:extLst>
      <p:ext uri="{BB962C8B-B14F-4D97-AF65-F5344CB8AC3E}">
        <p14:creationId xmlns:p14="http://schemas.microsoft.com/office/powerpoint/2010/main" val="15715592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71F2-FFA2-4DFD-B258-F20DE0900815}"/>
              </a:ext>
            </a:extLst>
          </p:cNvPr>
          <p:cNvSpPr>
            <a:spLocks noGrp="1"/>
          </p:cNvSpPr>
          <p:nvPr>
            <p:ph type="title"/>
          </p:nvPr>
        </p:nvSpPr>
        <p:spPr>
          <a:xfrm>
            <a:off x="838200" y="156905"/>
            <a:ext cx="10515600" cy="935355"/>
          </a:xfrm>
        </p:spPr>
        <p:txBody>
          <a:bodyPr>
            <a:normAutofit fontScale="90000"/>
          </a:bodyPr>
          <a:lstStyle/>
          <a:p>
            <a:r>
              <a:rPr lang="en-US" sz="3200" dirty="0"/>
              <a:t>High-Sensitivity Cardiac Troponin Assays are valuable clinical tools to assess myocardial injury</a:t>
            </a:r>
          </a:p>
        </p:txBody>
      </p:sp>
      <p:sp>
        <p:nvSpPr>
          <p:cNvPr id="3" name="Content Placeholder 2">
            <a:extLst>
              <a:ext uri="{FF2B5EF4-FFF2-40B4-BE49-F238E27FC236}">
                <a16:creationId xmlns:a16="http://schemas.microsoft.com/office/drawing/2014/main" id="{6406D58A-585B-4358-9F56-F37A98D0D72E}"/>
              </a:ext>
            </a:extLst>
          </p:cNvPr>
          <p:cNvSpPr>
            <a:spLocks noGrp="1"/>
          </p:cNvSpPr>
          <p:nvPr>
            <p:ph idx="1"/>
          </p:nvPr>
        </p:nvSpPr>
        <p:spPr>
          <a:xfrm>
            <a:off x="838200" y="1254821"/>
            <a:ext cx="10515600" cy="4968180"/>
          </a:xfrm>
        </p:spPr>
        <p:txBody>
          <a:bodyPr>
            <a:normAutofit/>
          </a:bodyPr>
          <a:lstStyle/>
          <a:p>
            <a:r>
              <a:rPr lang="en-US" sz="2400" dirty="0"/>
              <a:t>The differential diagnosis is broad and can be divided into acute and chronic precipitants. The initial workup involves an assessment for myocardial ischemia. </a:t>
            </a:r>
          </a:p>
          <a:p>
            <a:endParaRPr lang="en-US" sz="900" dirty="0"/>
          </a:p>
          <a:p>
            <a:r>
              <a:rPr lang="en-US" sz="2400" dirty="0"/>
              <a:t>If infarction is ruled out, further evaluation includes a detailed history, physical examination, laboratory testing, a 12-lead EKG, and (if there is no known history of structural or valvular heart disease) an echocardiogram. </a:t>
            </a:r>
          </a:p>
          <a:p>
            <a:endParaRPr lang="en-US" sz="900" dirty="0"/>
          </a:p>
          <a:p>
            <a:r>
              <a:rPr lang="en-US" sz="2400" dirty="0"/>
              <a:t>Unfortunately, no consensus exists on routine management of patients with myocardial injury.  </a:t>
            </a:r>
          </a:p>
          <a:p>
            <a:endParaRPr lang="en-US" sz="800" dirty="0"/>
          </a:p>
          <a:p>
            <a:r>
              <a:rPr lang="en-US" sz="2400" dirty="0"/>
              <a:t>Identifying and treating the underlying precipitant is the most practical approach. (</a:t>
            </a:r>
            <a:r>
              <a:rPr lang="en-US" sz="2400" dirty="0" err="1">
                <a:solidFill>
                  <a:srgbClr val="FF0000"/>
                </a:solidFill>
              </a:rPr>
              <a:t>ie</a:t>
            </a:r>
            <a:r>
              <a:rPr lang="en-US" sz="2400" dirty="0">
                <a:solidFill>
                  <a:srgbClr val="FF0000"/>
                </a:solidFill>
              </a:rPr>
              <a:t>: The </a:t>
            </a:r>
            <a:r>
              <a:rPr lang="en-US" sz="2400" dirty="0" err="1">
                <a:solidFill>
                  <a:srgbClr val="FF0000"/>
                </a:solidFill>
              </a:rPr>
              <a:t>BaleDoneen</a:t>
            </a:r>
            <a:r>
              <a:rPr lang="en-US" sz="2400" dirty="0">
                <a:solidFill>
                  <a:srgbClr val="FF0000"/>
                </a:solidFill>
              </a:rPr>
              <a:t> Method – treating the n of 1 = the patient)</a:t>
            </a:r>
          </a:p>
        </p:txBody>
      </p:sp>
      <p:sp>
        <p:nvSpPr>
          <p:cNvPr id="4" name="Rectangle 3">
            <a:extLst>
              <a:ext uri="{FF2B5EF4-FFF2-40B4-BE49-F238E27FC236}">
                <a16:creationId xmlns:a16="http://schemas.microsoft.com/office/drawing/2014/main" id="{0B03A932-9392-4393-BC95-150E8E0F225E}"/>
              </a:ext>
            </a:extLst>
          </p:cNvPr>
          <p:cNvSpPr/>
          <p:nvPr/>
        </p:nvSpPr>
        <p:spPr>
          <a:xfrm>
            <a:off x="772161" y="6116320"/>
            <a:ext cx="10449560" cy="584775"/>
          </a:xfrm>
          <a:prstGeom prst="rect">
            <a:avLst/>
          </a:prstGeom>
        </p:spPr>
        <p:txBody>
          <a:bodyPr wrap="square">
            <a:spAutoFit/>
          </a:bodyPr>
          <a:lstStyle/>
          <a:p>
            <a:r>
              <a:rPr lang="en-US" sz="1600" dirty="0">
                <a:solidFill>
                  <a:schemeClr val="accent3"/>
                </a:solidFill>
              </a:rPr>
              <a:t>McCarthy, C., </a:t>
            </a:r>
            <a:r>
              <a:rPr lang="en-US" sz="1600" dirty="0" err="1">
                <a:solidFill>
                  <a:schemeClr val="accent3"/>
                </a:solidFill>
              </a:rPr>
              <a:t>Raber</a:t>
            </a:r>
            <a:r>
              <a:rPr lang="en-US" sz="1600" dirty="0">
                <a:solidFill>
                  <a:schemeClr val="accent3"/>
                </a:solidFill>
              </a:rPr>
              <a:t>, I., Chapman, A., et al. (2019). Myocardial Injury in the Era of High-Sensitivity </a:t>
            </a:r>
          </a:p>
          <a:p>
            <a:r>
              <a:rPr lang="en-US" sz="1600" dirty="0">
                <a:solidFill>
                  <a:schemeClr val="accent3"/>
                </a:solidFill>
              </a:rPr>
              <a:t>Cardiac Troponin Assays. JAMA Cardiology October 2019 Vol 4, No10. 1034-1041. </a:t>
            </a:r>
          </a:p>
        </p:txBody>
      </p:sp>
    </p:spTree>
    <p:extLst>
      <p:ext uri="{BB962C8B-B14F-4D97-AF65-F5344CB8AC3E}">
        <p14:creationId xmlns:p14="http://schemas.microsoft.com/office/powerpoint/2010/main" val="168416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43519-5713-461D-B0F4-343802A54557}"/>
              </a:ext>
            </a:extLst>
          </p:cNvPr>
          <p:cNvSpPr>
            <a:spLocks noGrp="1"/>
          </p:cNvSpPr>
          <p:nvPr>
            <p:ph type="title"/>
          </p:nvPr>
        </p:nvSpPr>
        <p:spPr>
          <a:xfrm>
            <a:off x="3914946" y="365125"/>
            <a:ext cx="7438854" cy="1325563"/>
          </a:xfrm>
        </p:spPr>
        <p:txBody>
          <a:bodyPr>
            <a:normAutofit fontScale="90000"/>
          </a:bodyPr>
          <a:lstStyle/>
          <a:p>
            <a:r>
              <a:rPr lang="en-US" dirty="0"/>
              <a:t>We are so excited to share some news that I don’t want to wait until the end of the program!</a:t>
            </a:r>
          </a:p>
        </p:txBody>
      </p:sp>
      <p:pic>
        <p:nvPicPr>
          <p:cNvPr id="5" name="Content Placeholder 4" descr="A person posing for a picture&#10;&#10;Description automatically generated">
            <a:extLst>
              <a:ext uri="{FF2B5EF4-FFF2-40B4-BE49-F238E27FC236}">
                <a16:creationId xmlns:a16="http://schemas.microsoft.com/office/drawing/2014/main" id="{D4D07E5D-1FB1-435C-9977-F316600DD2C9}"/>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22299" y="152395"/>
            <a:ext cx="2001591" cy="2106938"/>
          </a:xfrm>
        </p:spPr>
      </p:pic>
      <p:pic>
        <p:nvPicPr>
          <p:cNvPr id="7" name="Picture 6">
            <a:extLst>
              <a:ext uri="{FF2B5EF4-FFF2-40B4-BE49-F238E27FC236}">
                <a16:creationId xmlns:a16="http://schemas.microsoft.com/office/drawing/2014/main" id="{E4529D1C-B576-4E6C-B9B7-F7FAB85A7BDB}"/>
              </a:ext>
            </a:extLst>
          </p:cNvPr>
          <p:cNvPicPr>
            <a:picLocks noChangeAspect="1"/>
          </p:cNvPicPr>
          <p:nvPr/>
        </p:nvPicPr>
        <p:blipFill>
          <a:blip r:embed="rId4"/>
          <a:stretch>
            <a:fillRect/>
          </a:stretch>
        </p:blipFill>
        <p:spPr>
          <a:xfrm>
            <a:off x="1056305" y="2259333"/>
            <a:ext cx="10297495" cy="4360275"/>
          </a:xfrm>
          <a:prstGeom prst="rect">
            <a:avLst/>
          </a:prstGeom>
        </p:spPr>
      </p:pic>
    </p:spTree>
    <p:extLst>
      <p:ext uri="{BB962C8B-B14F-4D97-AF65-F5344CB8AC3E}">
        <p14:creationId xmlns:p14="http://schemas.microsoft.com/office/powerpoint/2010/main" val="15885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71F2-FFA2-4DFD-B258-F20DE0900815}"/>
              </a:ext>
            </a:extLst>
          </p:cNvPr>
          <p:cNvSpPr>
            <a:spLocks noGrp="1"/>
          </p:cNvSpPr>
          <p:nvPr>
            <p:ph type="title"/>
          </p:nvPr>
        </p:nvSpPr>
        <p:spPr>
          <a:xfrm>
            <a:off x="838200" y="156905"/>
            <a:ext cx="10515600" cy="935355"/>
          </a:xfrm>
        </p:spPr>
        <p:txBody>
          <a:bodyPr>
            <a:normAutofit fontScale="90000"/>
          </a:bodyPr>
          <a:lstStyle/>
          <a:p>
            <a:r>
              <a:rPr lang="en-US" sz="3200" dirty="0"/>
              <a:t>High-Sensitivity Cardiac Troponin Assays are valuable clinical tools to assess myocardial injury</a:t>
            </a:r>
          </a:p>
        </p:txBody>
      </p:sp>
      <p:sp>
        <p:nvSpPr>
          <p:cNvPr id="3" name="Content Placeholder 2">
            <a:extLst>
              <a:ext uri="{FF2B5EF4-FFF2-40B4-BE49-F238E27FC236}">
                <a16:creationId xmlns:a16="http://schemas.microsoft.com/office/drawing/2014/main" id="{6406D58A-585B-4358-9F56-F37A98D0D72E}"/>
              </a:ext>
            </a:extLst>
          </p:cNvPr>
          <p:cNvSpPr>
            <a:spLocks noGrp="1"/>
          </p:cNvSpPr>
          <p:nvPr>
            <p:ph idx="1"/>
          </p:nvPr>
        </p:nvSpPr>
        <p:spPr>
          <a:xfrm>
            <a:off x="838200" y="1440527"/>
            <a:ext cx="10515600" cy="4968180"/>
          </a:xfrm>
        </p:spPr>
        <p:txBody>
          <a:bodyPr>
            <a:normAutofit/>
          </a:bodyPr>
          <a:lstStyle/>
          <a:p>
            <a:r>
              <a:rPr lang="en-US" sz="2400" dirty="0"/>
              <a:t>Most </a:t>
            </a:r>
            <a:r>
              <a:rPr lang="en-US" sz="2400" dirty="0" err="1"/>
              <a:t>cTn</a:t>
            </a:r>
            <a:r>
              <a:rPr lang="en-US" sz="2400" dirty="0"/>
              <a:t> in the cardiac myocyte is bound within the sarcomere, while approximately 5% remains free in the cytoplasm.</a:t>
            </a:r>
          </a:p>
          <a:p>
            <a:endParaRPr lang="en-US" sz="2400" dirty="0"/>
          </a:p>
          <a:p>
            <a:r>
              <a:rPr lang="en-US" sz="2400" dirty="0"/>
              <a:t>Under ischemic conditions, when MI occurs, free cytoplasmic </a:t>
            </a:r>
            <a:r>
              <a:rPr lang="en-US" sz="2400" dirty="0" err="1"/>
              <a:t>cTn</a:t>
            </a:r>
            <a:r>
              <a:rPr lang="en-US" sz="2400" dirty="0"/>
              <a:t> is released first, causing an initial rapid change in </a:t>
            </a:r>
            <a:r>
              <a:rPr lang="en-US" sz="2400" dirty="0" err="1"/>
              <a:t>cTn</a:t>
            </a:r>
            <a:r>
              <a:rPr lang="en-US" sz="2400" dirty="0"/>
              <a:t> concentration, while myofibrils are subsequently degraded over several days, resulting in a more stable and continuous </a:t>
            </a:r>
            <a:r>
              <a:rPr lang="en-US" sz="2400" dirty="0" err="1"/>
              <a:t>cTn</a:t>
            </a:r>
            <a:r>
              <a:rPr lang="en-US" sz="2400" dirty="0"/>
              <a:t> release.</a:t>
            </a:r>
          </a:p>
        </p:txBody>
      </p:sp>
      <p:sp>
        <p:nvSpPr>
          <p:cNvPr id="4" name="Rectangle 3">
            <a:extLst>
              <a:ext uri="{FF2B5EF4-FFF2-40B4-BE49-F238E27FC236}">
                <a16:creationId xmlns:a16="http://schemas.microsoft.com/office/drawing/2014/main" id="{0B03A932-9392-4393-BC95-150E8E0F225E}"/>
              </a:ext>
            </a:extLst>
          </p:cNvPr>
          <p:cNvSpPr/>
          <p:nvPr/>
        </p:nvSpPr>
        <p:spPr>
          <a:xfrm>
            <a:off x="772161" y="6116320"/>
            <a:ext cx="10449560" cy="584775"/>
          </a:xfrm>
          <a:prstGeom prst="rect">
            <a:avLst/>
          </a:prstGeom>
        </p:spPr>
        <p:txBody>
          <a:bodyPr wrap="square">
            <a:spAutoFit/>
          </a:bodyPr>
          <a:lstStyle/>
          <a:p>
            <a:r>
              <a:rPr lang="en-US" sz="1600" dirty="0">
                <a:solidFill>
                  <a:schemeClr val="accent3"/>
                </a:solidFill>
              </a:rPr>
              <a:t>McCarthy, C., </a:t>
            </a:r>
            <a:r>
              <a:rPr lang="en-US" sz="1600" dirty="0" err="1">
                <a:solidFill>
                  <a:schemeClr val="accent3"/>
                </a:solidFill>
              </a:rPr>
              <a:t>Raber</a:t>
            </a:r>
            <a:r>
              <a:rPr lang="en-US" sz="1600" dirty="0">
                <a:solidFill>
                  <a:schemeClr val="accent3"/>
                </a:solidFill>
              </a:rPr>
              <a:t>, I., Chapman, A., et al. (2019). Myocardial Injury in the Era of High-Sensitivity </a:t>
            </a:r>
          </a:p>
          <a:p>
            <a:r>
              <a:rPr lang="en-US" sz="1600" dirty="0">
                <a:solidFill>
                  <a:schemeClr val="accent3"/>
                </a:solidFill>
              </a:rPr>
              <a:t>Cardiac Troponin Assays. JAMA Cardiology October 2019 Vol 4, No10. 1034-1041. </a:t>
            </a:r>
          </a:p>
        </p:txBody>
      </p:sp>
    </p:spTree>
    <p:extLst>
      <p:ext uri="{BB962C8B-B14F-4D97-AF65-F5344CB8AC3E}">
        <p14:creationId xmlns:p14="http://schemas.microsoft.com/office/powerpoint/2010/main" val="160039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71F2-FFA2-4DFD-B258-F20DE0900815}"/>
              </a:ext>
            </a:extLst>
          </p:cNvPr>
          <p:cNvSpPr>
            <a:spLocks noGrp="1"/>
          </p:cNvSpPr>
          <p:nvPr>
            <p:ph type="title"/>
          </p:nvPr>
        </p:nvSpPr>
        <p:spPr>
          <a:xfrm>
            <a:off x="838200" y="156905"/>
            <a:ext cx="10515600" cy="935355"/>
          </a:xfrm>
        </p:spPr>
        <p:txBody>
          <a:bodyPr>
            <a:normAutofit fontScale="90000"/>
          </a:bodyPr>
          <a:lstStyle/>
          <a:p>
            <a:r>
              <a:rPr lang="en-US" sz="3200" dirty="0"/>
              <a:t>High-Sensitivity Cardiac Troponin Assays are valuable clinical tools to assess myocardial injury</a:t>
            </a:r>
          </a:p>
        </p:txBody>
      </p:sp>
      <p:sp>
        <p:nvSpPr>
          <p:cNvPr id="3" name="Content Placeholder 2">
            <a:extLst>
              <a:ext uri="{FF2B5EF4-FFF2-40B4-BE49-F238E27FC236}">
                <a16:creationId xmlns:a16="http://schemas.microsoft.com/office/drawing/2014/main" id="{6406D58A-585B-4358-9F56-F37A98D0D72E}"/>
              </a:ext>
            </a:extLst>
          </p:cNvPr>
          <p:cNvSpPr>
            <a:spLocks noGrp="1"/>
          </p:cNvSpPr>
          <p:nvPr>
            <p:ph idx="1"/>
          </p:nvPr>
        </p:nvSpPr>
        <p:spPr>
          <a:xfrm>
            <a:off x="838200" y="1092261"/>
            <a:ext cx="10515600" cy="4968180"/>
          </a:xfrm>
        </p:spPr>
        <p:txBody>
          <a:bodyPr>
            <a:normAutofit/>
          </a:bodyPr>
          <a:lstStyle/>
          <a:p>
            <a:endParaRPr lang="en-US" sz="2400" dirty="0"/>
          </a:p>
          <a:p>
            <a:r>
              <a:rPr lang="en-US" sz="2400" dirty="0"/>
              <a:t>With improvements in technology, </a:t>
            </a:r>
            <a:r>
              <a:rPr lang="en-US" sz="2400" dirty="0" err="1"/>
              <a:t>cTn</a:t>
            </a:r>
            <a:r>
              <a:rPr lang="en-US" sz="2400" dirty="0"/>
              <a:t> can now be quantified at levels greater than the limit of detection in 50% of healthy individuals or more by using high-sensitivity (</a:t>
            </a:r>
            <a:r>
              <a:rPr lang="en-US" sz="2400" dirty="0" err="1"/>
              <a:t>hs</a:t>
            </a:r>
            <a:r>
              <a:rPr lang="en-US" sz="2400" dirty="0"/>
              <a:t>) </a:t>
            </a:r>
            <a:r>
              <a:rPr lang="en-US" sz="2400" dirty="0" err="1"/>
              <a:t>cTn</a:t>
            </a:r>
            <a:r>
              <a:rPr lang="en-US" sz="2400" dirty="0"/>
              <a:t> assays</a:t>
            </a:r>
          </a:p>
          <a:p>
            <a:endParaRPr lang="en-US" sz="800" dirty="0"/>
          </a:p>
          <a:p>
            <a:r>
              <a:rPr lang="en-US" sz="2400" dirty="0"/>
              <a:t>some preclinical assays may reliably detect concentration of </a:t>
            </a:r>
            <a:r>
              <a:rPr lang="en-US" sz="2400" dirty="0" err="1"/>
              <a:t>cTn</a:t>
            </a:r>
            <a:r>
              <a:rPr lang="en-US" sz="2400" dirty="0"/>
              <a:t> in all normal individuals. The mechanism of </a:t>
            </a:r>
            <a:r>
              <a:rPr lang="en-US" sz="2400" dirty="0" err="1"/>
              <a:t>cTn</a:t>
            </a:r>
            <a:r>
              <a:rPr lang="en-US" sz="2400" dirty="0"/>
              <a:t> detection in healthy individuals is not fully understood but is hypothesized to be associated with myocyte turnover.</a:t>
            </a:r>
          </a:p>
          <a:p>
            <a:endParaRPr lang="en-US" sz="800" dirty="0"/>
          </a:p>
          <a:p>
            <a:r>
              <a:rPr lang="en-US" sz="2400" dirty="0"/>
              <a:t>These advancements in analytical sensitivity have facilitated the early, rapid rule-in and rule-out of MI, with the ensuing potential to improve patient outcomes and decrease health care costs.</a:t>
            </a:r>
          </a:p>
        </p:txBody>
      </p:sp>
      <p:sp>
        <p:nvSpPr>
          <p:cNvPr id="4" name="Rectangle 3">
            <a:extLst>
              <a:ext uri="{FF2B5EF4-FFF2-40B4-BE49-F238E27FC236}">
                <a16:creationId xmlns:a16="http://schemas.microsoft.com/office/drawing/2014/main" id="{0B03A932-9392-4393-BC95-150E8E0F225E}"/>
              </a:ext>
            </a:extLst>
          </p:cNvPr>
          <p:cNvSpPr/>
          <p:nvPr/>
        </p:nvSpPr>
        <p:spPr>
          <a:xfrm>
            <a:off x="772161" y="6116320"/>
            <a:ext cx="10449560" cy="584775"/>
          </a:xfrm>
          <a:prstGeom prst="rect">
            <a:avLst/>
          </a:prstGeom>
        </p:spPr>
        <p:txBody>
          <a:bodyPr wrap="square">
            <a:spAutoFit/>
          </a:bodyPr>
          <a:lstStyle/>
          <a:p>
            <a:r>
              <a:rPr lang="en-US" sz="1600" dirty="0">
                <a:solidFill>
                  <a:schemeClr val="accent3"/>
                </a:solidFill>
              </a:rPr>
              <a:t>McCarthy, C., </a:t>
            </a:r>
            <a:r>
              <a:rPr lang="en-US" sz="1600" dirty="0" err="1">
                <a:solidFill>
                  <a:schemeClr val="accent3"/>
                </a:solidFill>
              </a:rPr>
              <a:t>Raber</a:t>
            </a:r>
            <a:r>
              <a:rPr lang="en-US" sz="1600" dirty="0">
                <a:solidFill>
                  <a:schemeClr val="accent3"/>
                </a:solidFill>
              </a:rPr>
              <a:t>, I., Chapman, A., et al. (2019). Myocardial Injury in the Era of High-Sensitivity </a:t>
            </a:r>
          </a:p>
          <a:p>
            <a:r>
              <a:rPr lang="en-US" sz="1600" dirty="0">
                <a:solidFill>
                  <a:schemeClr val="accent3"/>
                </a:solidFill>
              </a:rPr>
              <a:t>Cardiac Troponin Assays. JAMA Cardiology October 2019 Vol 4, No10. 1034-1041. </a:t>
            </a:r>
          </a:p>
        </p:txBody>
      </p:sp>
    </p:spTree>
    <p:extLst>
      <p:ext uri="{BB962C8B-B14F-4D97-AF65-F5344CB8AC3E}">
        <p14:creationId xmlns:p14="http://schemas.microsoft.com/office/powerpoint/2010/main" val="58581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71F2-FFA2-4DFD-B258-F20DE0900815}"/>
              </a:ext>
            </a:extLst>
          </p:cNvPr>
          <p:cNvSpPr>
            <a:spLocks noGrp="1"/>
          </p:cNvSpPr>
          <p:nvPr>
            <p:ph type="title"/>
          </p:nvPr>
        </p:nvSpPr>
        <p:spPr>
          <a:xfrm>
            <a:off x="838200" y="156905"/>
            <a:ext cx="10515600" cy="935355"/>
          </a:xfrm>
        </p:spPr>
        <p:txBody>
          <a:bodyPr>
            <a:normAutofit fontScale="90000"/>
          </a:bodyPr>
          <a:lstStyle/>
          <a:p>
            <a:r>
              <a:rPr lang="en-US" sz="3200" dirty="0"/>
              <a:t>High-Sensitivity Cardiac Troponin Assays are valuable clinical tools to assess myocardial injury</a:t>
            </a:r>
          </a:p>
        </p:txBody>
      </p:sp>
      <p:pic>
        <p:nvPicPr>
          <p:cNvPr id="5" name="Content Placeholder 4">
            <a:extLst>
              <a:ext uri="{FF2B5EF4-FFF2-40B4-BE49-F238E27FC236}">
                <a16:creationId xmlns:a16="http://schemas.microsoft.com/office/drawing/2014/main" id="{B7643F66-23ED-4FA8-A256-9F149E84A8F8}"/>
              </a:ext>
            </a:extLst>
          </p:cNvPr>
          <p:cNvPicPr>
            <a:picLocks noGrp="1" noChangeAspect="1"/>
          </p:cNvPicPr>
          <p:nvPr>
            <p:ph idx="1"/>
          </p:nvPr>
        </p:nvPicPr>
        <p:blipFill>
          <a:blip r:embed="rId2"/>
          <a:stretch>
            <a:fillRect/>
          </a:stretch>
        </p:blipFill>
        <p:spPr>
          <a:xfrm>
            <a:off x="838200" y="1010920"/>
            <a:ext cx="7321512" cy="4968875"/>
          </a:xfrm>
          <a:prstGeom prst="rect">
            <a:avLst/>
          </a:prstGeom>
        </p:spPr>
      </p:pic>
      <p:sp>
        <p:nvSpPr>
          <p:cNvPr id="4" name="Rectangle 3">
            <a:extLst>
              <a:ext uri="{FF2B5EF4-FFF2-40B4-BE49-F238E27FC236}">
                <a16:creationId xmlns:a16="http://schemas.microsoft.com/office/drawing/2014/main" id="{0B03A932-9392-4393-BC95-150E8E0F225E}"/>
              </a:ext>
            </a:extLst>
          </p:cNvPr>
          <p:cNvSpPr/>
          <p:nvPr/>
        </p:nvSpPr>
        <p:spPr>
          <a:xfrm>
            <a:off x="772161" y="6116320"/>
            <a:ext cx="10449560" cy="584775"/>
          </a:xfrm>
          <a:prstGeom prst="rect">
            <a:avLst/>
          </a:prstGeom>
        </p:spPr>
        <p:txBody>
          <a:bodyPr wrap="square">
            <a:spAutoFit/>
          </a:bodyPr>
          <a:lstStyle/>
          <a:p>
            <a:r>
              <a:rPr lang="en-US" sz="1600" dirty="0">
                <a:solidFill>
                  <a:schemeClr val="accent3"/>
                </a:solidFill>
              </a:rPr>
              <a:t>McCarthy, C., </a:t>
            </a:r>
            <a:r>
              <a:rPr lang="en-US" sz="1600" dirty="0" err="1">
                <a:solidFill>
                  <a:schemeClr val="accent3"/>
                </a:solidFill>
              </a:rPr>
              <a:t>Raber</a:t>
            </a:r>
            <a:r>
              <a:rPr lang="en-US" sz="1600" dirty="0">
                <a:solidFill>
                  <a:schemeClr val="accent3"/>
                </a:solidFill>
              </a:rPr>
              <a:t>, I., Chapman, A., et al. (2019). Myocardial Injury in the Era of High-Sensitivity </a:t>
            </a:r>
          </a:p>
          <a:p>
            <a:r>
              <a:rPr lang="en-US" sz="1600" dirty="0">
                <a:solidFill>
                  <a:schemeClr val="accent3"/>
                </a:solidFill>
              </a:rPr>
              <a:t>Cardiac Troponin Assays. JAMA Cardiology October 2019 Vol 4, No10. 1034-1041. </a:t>
            </a:r>
          </a:p>
        </p:txBody>
      </p:sp>
      <p:pic>
        <p:nvPicPr>
          <p:cNvPr id="6" name="Picture 5">
            <a:extLst>
              <a:ext uri="{FF2B5EF4-FFF2-40B4-BE49-F238E27FC236}">
                <a16:creationId xmlns:a16="http://schemas.microsoft.com/office/drawing/2014/main" id="{ECE2E4CA-A2CF-4AF0-B2C7-30FBC1A3260B}"/>
              </a:ext>
            </a:extLst>
          </p:cNvPr>
          <p:cNvPicPr>
            <a:picLocks noChangeAspect="1"/>
          </p:cNvPicPr>
          <p:nvPr/>
        </p:nvPicPr>
        <p:blipFill>
          <a:blip r:embed="rId3"/>
          <a:stretch>
            <a:fillRect/>
          </a:stretch>
        </p:blipFill>
        <p:spPr>
          <a:xfrm>
            <a:off x="8300719" y="3053398"/>
            <a:ext cx="1927225" cy="1687782"/>
          </a:xfrm>
          <a:prstGeom prst="rect">
            <a:avLst/>
          </a:prstGeom>
        </p:spPr>
      </p:pic>
    </p:spTree>
    <p:extLst>
      <p:ext uri="{BB962C8B-B14F-4D97-AF65-F5344CB8AC3E}">
        <p14:creationId xmlns:p14="http://schemas.microsoft.com/office/powerpoint/2010/main" val="5739931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71F2-FFA2-4DFD-B258-F20DE0900815}"/>
              </a:ext>
            </a:extLst>
          </p:cNvPr>
          <p:cNvSpPr>
            <a:spLocks noGrp="1"/>
          </p:cNvSpPr>
          <p:nvPr>
            <p:ph type="title"/>
          </p:nvPr>
        </p:nvSpPr>
        <p:spPr>
          <a:xfrm>
            <a:off x="838200" y="156905"/>
            <a:ext cx="10515600" cy="935355"/>
          </a:xfrm>
        </p:spPr>
        <p:txBody>
          <a:bodyPr>
            <a:normAutofit fontScale="90000"/>
          </a:bodyPr>
          <a:lstStyle/>
          <a:p>
            <a:r>
              <a:rPr lang="en-US" sz="3200" dirty="0"/>
              <a:t>High-Sensitivity Cardiac Troponin Assays are valuable clinical tools to assess myocardial injury</a:t>
            </a:r>
          </a:p>
        </p:txBody>
      </p:sp>
      <p:pic>
        <p:nvPicPr>
          <p:cNvPr id="5" name="Content Placeholder 4">
            <a:extLst>
              <a:ext uri="{FF2B5EF4-FFF2-40B4-BE49-F238E27FC236}">
                <a16:creationId xmlns:a16="http://schemas.microsoft.com/office/drawing/2014/main" id="{E79156B0-DD06-4146-A38D-5B9F0894840F}"/>
              </a:ext>
            </a:extLst>
          </p:cNvPr>
          <p:cNvPicPr>
            <a:picLocks noGrp="1" noChangeAspect="1"/>
          </p:cNvPicPr>
          <p:nvPr>
            <p:ph idx="1"/>
          </p:nvPr>
        </p:nvPicPr>
        <p:blipFill>
          <a:blip r:embed="rId2"/>
          <a:stretch>
            <a:fillRect/>
          </a:stretch>
        </p:blipFill>
        <p:spPr>
          <a:xfrm>
            <a:off x="3362736" y="1092200"/>
            <a:ext cx="5466528" cy="4968875"/>
          </a:xfrm>
          <a:prstGeom prst="rect">
            <a:avLst/>
          </a:prstGeom>
        </p:spPr>
      </p:pic>
      <p:sp>
        <p:nvSpPr>
          <p:cNvPr id="4" name="Rectangle 3">
            <a:extLst>
              <a:ext uri="{FF2B5EF4-FFF2-40B4-BE49-F238E27FC236}">
                <a16:creationId xmlns:a16="http://schemas.microsoft.com/office/drawing/2014/main" id="{0B03A932-9392-4393-BC95-150E8E0F225E}"/>
              </a:ext>
            </a:extLst>
          </p:cNvPr>
          <p:cNvSpPr/>
          <p:nvPr/>
        </p:nvSpPr>
        <p:spPr>
          <a:xfrm>
            <a:off x="772161" y="6116320"/>
            <a:ext cx="10449560" cy="584775"/>
          </a:xfrm>
          <a:prstGeom prst="rect">
            <a:avLst/>
          </a:prstGeom>
        </p:spPr>
        <p:txBody>
          <a:bodyPr wrap="square">
            <a:spAutoFit/>
          </a:bodyPr>
          <a:lstStyle/>
          <a:p>
            <a:r>
              <a:rPr lang="en-US" sz="1600" dirty="0">
                <a:solidFill>
                  <a:schemeClr val="accent3"/>
                </a:solidFill>
              </a:rPr>
              <a:t>McCarthy, C., </a:t>
            </a:r>
            <a:r>
              <a:rPr lang="en-US" sz="1600" dirty="0" err="1">
                <a:solidFill>
                  <a:schemeClr val="accent3"/>
                </a:solidFill>
              </a:rPr>
              <a:t>Raber</a:t>
            </a:r>
            <a:r>
              <a:rPr lang="en-US" sz="1600" dirty="0">
                <a:solidFill>
                  <a:schemeClr val="accent3"/>
                </a:solidFill>
              </a:rPr>
              <a:t>, I., Chapman, A., et al. (2019). Myocardial Injury in the Era of High-Sensitivity </a:t>
            </a:r>
          </a:p>
          <a:p>
            <a:r>
              <a:rPr lang="en-US" sz="1600" dirty="0">
                <a:solidFill>
                  <a:schemeClr val="accent3"/>
                </a:solidFill>
              </a:rPr>
              <a:t>Cardiac Troponin Assays. JAMA Cardiology October 2019 Vol 4, No10. 1034-1041. </a:t>
            </a:r>
          </a:p>
        </p:txBody>
      </p:sp>
    </p:spTree>
    <p:extLst>
      <p:ext uri="{BB962C8B-B14F-4D97-AF65-F5344CB8AC3E}">
        <p14:creationId xmlns:p14="http://schemas.microsoft.com/office/powerpoint/2010/main" val="14659512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71F2-FFA2-4DFD-B258-F20DE0900815}"/>
              </a:ext>
            </a:extLst>
          </p:cNvPr>
          <p:cNvSpPr>
            <a:spLocks noGrp="1"/>
          </p:cNvSpPr>
          <p:nvPr>
            <p:ph type="title"/>
          </p:nvPr>
        </p:nvSpPr>
        <p:spPr>
          <a:xfrm>
            <a:off x="838200" y="156905"/>
            <a:ext cx="10515600" cy="935355"/>
          </a:xfrm>
        </p:spPr>
        <p:txBody>
          <a:bodyPr>
            <a:normAutofit fontScale="90000"/>
          </a:bodyPr>
          <a:lstStyle/>
          <a:p>
            <a:r>
              <a:rPr lang="en-US" sz="3200" dirty="0"/>
              <a:t>High-Sensitivity Cardiac Troponin Assays are valuable clinical tools to assess myocardial injury</a:t>
            </a:r>
          </a:p>
        </p:txBody>
      </p:sp>
      <p:pic>
        <p:nvPicPr>
          <p:cNvPr id="5" name="Content Placeholder 4">
            <a:extLst>
              <a:ext uri="{FF2B5EF4-FFF2-40B4-BE49-F238E27FC236}">
                <a16:creationId xmlns:a16="http://schemas.microsoft.com/office/drawing/2014/main" id="{607648BF-08A0-4C68-9C81-FD3EFA964596}"/>
              </a:ext>
            </a:extLst>
          </p:cNvPr>
          <p:cNvPicPr>
            <a:picLocks noGrp="1" noChangeAspect="1"/>
          </p:cNvPicPr>
          <p:nvPr>
            <p:ph idx="1"/>
          </p:nvPr>
        </p:nvPicPr>
        <p:blipFill>
          <a:blip r:embed="rId2"/>
          <a:stretch>
            <a:fillRect/>
          </a:stretch>
        </p:blipFill>
        <p:spPr>
          <a:xfrm>
            <a:off x="838200" y="1325340"/>
            <a:ext cx="10515600" cy="4502595"/>
          </a:xfrm>
          <a:prstGeom prst="rect">
            <a:avLst/>
          </a:prstGeom>
        </p:spPr>
      </p:pic>
      <p:sp>
        <p:nvSpPr>
          <p:cNvPr id="4" name="Rectangle 3">
            <a:extLst>
              <a:ext uri="{FF2B5EF4-FFF2-40B4-BE49-F238E27FC236}">
                <a16:creationId xmlns:a16="http://schemas.microsoft.com/office/drawing/2014/main" id="{0B03A932-9392-4393-BC95-150E8E0F225E}"/>
              </a:ext>
            </a:extLst>
          </p:cNvPr>
          <p:cNvSpPr/>
          <p:nvPr/>
        </p:nvSpPr>
        <p:spPr>
          <a:xfrm>
            <a:off x="772161" y="6116320"/>
            <a:ext cx="10449560" cy="584775"/>
          </a:xfrm>
          <a:prstGeom prst="rect">
            <a:avLst/>
          </a:prstGeom>
        </p:spPr>
        <p:txBody>
          <a:bodyPr wrap="square">
            <a:spAutoFit/>
          </a:bodyPr>
          <a:lstStyle/>
          <a:p>
            <a:r>
              <a:rPr lang="en-US" sz="1600" dirty="0">
                <a:solidFill>
                  <a:schemeClr val="accent3"/>
                </a:solidFill>
              </a:rPr>
              <a:t>McCarthy, C., </a:t>
            </a:r>
            <a:r>
              <a:rPr lang="en-US" sz="1600" dirty="0" err="1">
                <a:solidFill>
                  <a:schemeClr val="accent3"/>
                </a:solidFill>
              </a:rPr>
              <a:t>Raber</a:t>
            </a:r>
            <a:r>
              <a:rPr lang="en-US" sz="1600" dirty="0">
                <a:solidFill>
                  <a:schemeClr val="accent3"/>
                </a:solidFill>
              </a:rPr>
              <a:t>, I., Chapman, A., et al. (2019). Myocardial Injury in the Era of High-Sensitivity </a:t>
            </a:r>
          </a:p>
          <a:p>
            <a:r>
              <a:rPr lang="en-US" sz="1600" dirty="0">
                <a:solidFill>
                  <a:schemeClr val="accent3"/>
                </a:solidFill>
              </a:rPr>
              <a:t>Cardiac Troponin Assays. JAMA Cardiology October 2019 Vol 4, No10. 1034-1041. </a:t>
            </a:r>
          </a:p>
        </p:txBody>
      </p:sp>
    </p:spTree>
    <p:extLst>
      <p:ext uri="{BB962C8B-B14F-4D97-AF65-F5344CB8AC3E}">
        <p14:creationId xmlns:p14="http://schemas.microsoft.com/office/powerpoint/2010/main" val="6078783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71F2-FFA2-4DFD-B258-F20DE0900815}"/>
              </a:ext>
            </a:extLst>
          </p:cNvPr>
          <p:cNvSpPr>
            <a:spLocks noGrp="1"/>
          </p:cNvSpPr>
          <p:nvPr>
            <p:ph type="title"/>
          </p:nvPr>
        </p:nvSpPr>
        <p:spPr>
          <a:xfrm>
            <a:off x="838200" y="156905"/>
            <a:ext cx="10515600" cy="935355"/>
          </a:xfrm>
        </p:spPr>
        <p:txBody>
          <a:bodyPr>
            <a:normAutofit fontScale="90000"/>
          </a:bodyPr>
          <a:lstStyle/>
          <a:p>
            <a:r>
              <a:rPr lang="en-US" sz="3200" dirty="0"/>
              <a:t>High-Sensitivity Cardiac Troponin Assays are valuable clinical tools to assess myocardial injury</a:t>
            </a:r>
          </a:p>
        </p:txBody>
      </p:sp>
      <p:sp>
        <p:nvSpPr>
          <p:cNvPr id="3" name="Content Placeholder 2">
            <a:extLst>
              <a:ext uri="{FF2B5EF4-FFF2-40B4-BE49-F238E27FC236}">
                <a16:creationId xmlns:a16="http://schemas.microsoft.com/office/drawing/2014/main" id="{6406D58A-585B-4358-9F56-F37A98D0D72E}"/>
              </a:ext>
            </a:extLst>
          </p:cNvPr>
          <p:cNvSpPr>
            <a:spLocks noGrp="1"/>
          </p:cNvSpPr>
          <p:nvPr>
            <p:ph idx="1"/>
          </p:nvPr>
        </p:nvSpPr>
        <p:spPr>
          <a:xfrm>
            <a:off x="838200" y="1092261"/>
            <a:ext cx="10515600" cy="4968180"/>
          </a:xfrm>
        </p:spPr>
        <p:txBody>
          <a:bodyPr/>
          <a:lstStyle/>
          <a:p>
            <a:endParaRPr lang="en-US" dirty="0"/>
          </a:p>
          <a:p>
            <a:endParaRPr lang="en-US" dirty="0"/>
          </a:p>
          <a:p>
            <a:r>
              <a:rPr lang="en-US" dirty="0"/>
              <a:t>Several studies indicate that, when using contemporary and high sensitivity assays, myocardial injury in the absence of ischemia is the most common cause of an increased </a:t>
            </a:r>
            <a:r>
              <a:rPr lang="en-US" dirty="0" err="1"/>
              <a:t>cTn</a:t>
            </a:r>
            <a:r>
              <a:rPr lang="en-US" dirty="0"/>
              <a:t> concentration</a:t>
            </a:r>
          </a:p>
        </p:txBody>
      </p:sp>
      <p:sp>
        <p:nvSpPr>
          <p:cNvPr id="4" name="Rectangle 3">
            <a:extLst>
              <a:ext uri="{FF2B5EF4-FFF2-40B4-BE49-F238E27FC236}">
                <a16:creationId xmlns:a16="http://schemas.microsoft.com/office/drawing/2014/main" id="{0B03A932-9392-4393-BC95-150E8E0F225E}"/>
              </a:ext>
            </a:extLst>
          </p:cNvPr>
          <p:cNvSpPr/>
          <p:nvPr/>
        </p:nvSpPr>
        <p:spPr>
          <a:xfrm>
            <a:off x="772161" y="6116320"/>
            <a:ext cx="10449560" cy="584775"/>
          </a:xfrm>
          <a:prstGeom prst="rect">
            <a:avLst/>
          </a:prstGeom>
        </p:spPr>
        <p:txBody>
          <a:bodyPr wrap="square">
            <a:spAutoFit/>
          </a:bodyPr>
          <a:lstStyle/>
          <a:p>
            <a:r>
              <a:rPr lang="en-US" sz="1600" dirty="0">
                <a:solidFill>
                  <a:schemeClr val="accent3"/>
                </a:solidFill>
              </a:rPr>
              <a:t>McCarthy, C., </a:t>
            </a:r>
            <a:r>
              <a:rPr lang="en-US" sz="1600" dirty="0" err="1">
                <a:solidFill>
                  <a:schemeClr val="accent3"/>
                </a:solidFill>
              </a:rPr>
              <a:t>Raber</a:t>
            </a:r>
            <a:r>
              <a:rPr lang="en-US" sz="1600" dirty="0">
                <a:solidFill>
                  <a:schemeClr val="accent3"/>
                </a:solidFill>
              </a:rPr>
              <a:t>, I., Chapman, A., et al. (2019). Myocardial Injury in the Era of High-Sensitivity </a:t>
            </a:r>
          </a:p>
          <a:p>
            <a:r>
              <a:rPr lang="en-US" sz="1600" dirty="0">
                <a:solidFill>
                  <a:schemeClr val="accent3"/>
                </a:solidFill>
              </a:rPr>
              <a:t>Cardiac Troponin Assays. JAMA Cardiology October 2019 Vol 4, No10. 1034-1041. </a:t>
            </a:r>
          </a:p>
        </p:txBody>
      </p:sp>
    </p:spTree>
    <p:extLst>
      <p:ext uri="{BB962C8B-B14F-4D97-AF65-F5344CB8AC3E}">
        <p14:creationId xmlns:p14="http://schemas.microsoft.com/office/powerpoint/2010/main" val="31509978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71F2-FFA2-4DFD-B258-F20DE0900815}"/>
              </a:ext>
            </a:extLst>
          </p:cNvPr>
          <p:cNvSpPr>
            <a:spLocks noGrp="1"/>
          </p:cNvSpPr>
          <p:nvPr>
            <p:ph type="title"/>
          </p:nvPr>
        </p:nvSpPr>
        <p:spPr>
          <a:xfrm>
            <a:off x="838200" y="156905"/>
            <a:ext cx="10515600" cy="935355"/>
          </a:xfrm>
        </p:spPr>
        <p:txBody>
          <a:bodyPr>
            <a:normAutofit fontScale="90000"/>
          </a:bodyPr>
          <a:lstStyle/>
          <a:p>
            <a:r>
              <a:rPr lang="en-US" sz="3200" dirty="0"/>
              <a:t>High-Sensitivity Cardiac Troponin Assays are valuable clinical tools to assess myocardial injury</a:t>
            </a:r>
          </a:p>
        </p:txBody>
      </p:sp>
      <p:sp>
        <p:nvSpPr>
          <p:cNvPr id="3" name="Content Placeholder 2">
            <a:extLst>
              <a:ext uri="{FF2B5EF4-FFF2-40B4-BE49-F238E27FC236}">
                <a16:creationId xmlns:a16="http://schemas.microsoft.com/office/drawing/2014/main" id="{6406D58A-585B-4358-9F56-F37A98D0D72E}"/>
              </a:ext>
            </a:extLst>
          </p:cNvPr>
          <p:cNvSpPr>
            <a:spLocks noGrp="1"/>
          </p:cNvSpPr>
          <p:nvPr>
            <p:ph idx="1"/>
          </p:nvPr>
        </p:nvSpPr>
        <p:spPr>
          <a:xfrm>
            <a:off x="838200" y="1092261"/>
            <a:ext cx="10515600" cy="4968180"/>
          </a:xfrm>
        </p:spPr>
        <p:txBody>
          <a:bodyPr>
            <a:normAutofit/>
          </a:bodyPr>
          <a:lstStyle/>
          <a:p>
            <a:endParaRPr lang="en-US" sz="2400" dirty="0"/>
          </a:p>
          <a:p>
            <a:r>
              <a:rPr lang="en-US" sz="2400" dirty="0"/>
              <a:t>No standard exists for how much rise and/or fall of </a:t>
            </a:r>
            <a:r>
              <a:rPr lang="en-US" sz="2400" dirty="0" err="1"/>
              <a:t>hs-cTn</a:t>
            </a:r>
            <a:r>
              <a:rPr lang="en-US" sz="2400" dirty="0"/>
              <a:t> concentration identifies an acute injury. </a:t>
            </a:r>
          </a:p>
          <a:p>
            <a:endParaRPr lang="en-US" sz="2400" dirty="0"/>
          </a:p>
          <a:p>
            <a:r>
              <a:rPr lang="en-US" sz="2400" dirty="0"/>
              <a:t>Typically, an increase in the </a:t>
            </a:r>
            <a:r>
              <a:rPr lang="en-US" sz="2400" dirty="0" err="1"/>
              <a:t>cTn</a:t>
            </a:r>
            <a:r>
              <a:rPr lang="en-US" sz="2400" dirty="0"/>
              <a:t> concentration greater than the reference change value (the biological variation of an assay) is considered acute for both </a:t>
            </a:r>
            <a:r>
              <a:rPr lang="en-US" sz="2400" dirty="0" err="1"/>
              <a:t>cTnT</a:t>
            </a:r>
            <a:r>
              <a:rPr lang="en-US" sz="2400" dirty="0"/>
              <a:t> and </a:t>
            </a:r>
            <a:r>
              <a:rPr lang="en-US" sz="2400" dirty="0" err="1"/>
              <a:t>cTnI</a:t>
            </a:r>
            <a:r>
              <a:rPr lang="en-US" sz="2400" dirty="0"/>
              <a:t> assays if the initial </a:t>
            </a:r>
            <a:r>
              <a:rPr lang="en-US" sz="2400" dirty="0" err="1"/>
              <a:t>cTn</a:t>
            </a:r>
            <a:r>
              <a:rPr lang="en-US" sz="2400" dirty="0"/>
              <a:t> value is less than the 99th-percentile value.</a:t>
            </a:r>
          </a:p>
        </p:txBody>
      </p:sp>
      <p:sp>
        <p:nvSpPr>
          <p:cNvPr id="4" name="Rectangle 3">
            <a:extLst>
              <a:ext uri="{FF2B5EF4-FFF2-40B4-BE49-F238E27FC236}">
                <a16:creationId xmlns:a16="http://schemas.microsoft.com/office/drawing/2014/main" id="{0B03A932-9392-4393-BC95-150E8E0F225E}"/>
              </a:ext>
            </a:extLst>
          </p:cNvPr>
          <p:cNvSpPr/>
          <p:nvPr/>
        </p:nvSpPr>
        <p:spPr>
          <a:xfrm>
            <a:off x="772161" y="6116320"/>
            <a:ext cx="10449560" cy="584775"/>
          </a:xfrm>
          <a:prstGeom prst="rect">
            <a:avLst/>
          </a:prstGeom>
        </p:spPr>
        <p:txBody>
          <a:bodyPr wrap="square">
            <a:spAutoFit/>
          </a:bodyPr>
          <a:lstStyle/>
          <a:p>
            <a:r>
              <a:rPr lang="en-US" sz="1600" dirty="0">
                <a:solidFill>
                  <a:schemeClr val="accent3"/>
                </a:solidFill>
              </a:rPr>
              <a:t>McCarthy, C., </a:t>
            </a:r>
            <a:r>
              <a:rPr lang="en-US" sz="1600" dirty="0" err="1">
                <a:solidFill>
                  <a:schemeClr val="accent3"/>
                </a:solidFill>
              </a:rPr>
              <a:t>Raber</a:t>
            </a:r>
            <a:r>
              <a:rPr lang="en-US" sz="1600" dirty="0">
                <a:solidFill>
                  <a:schemeClr val="accent3"/>
                </a:solidFill>
              </a:rPr>
              <a:t>, I., Chapman, A., et al. (2019). Myocardial Injury in the Era of High-Sensitivity </a:t>
            </a:r>
          </a:p>
          <a:p>
            <a:r>
              <a:rPr lang="en-US" sz="1600" dirty="0">
                <a:solidFill>
                  <a:schemeClr val="accent3"/>
                </a:solidFill>
              </a:rPr>
              <a:t>Cardiac Troponin Assays. JAMA Cardiology October 2019 Vol 4, No10. 1034-1041. </a:t>
            </a:r>
          </a:p>
        </p:txBody>
      </p:sp>
    </p:spTree>
    <p:extLst>
      <p:ext uri="{BB962C8B-B14F-4D97-AF65-F5344CB8AC3E}">
        <p14:creationId xmlns:p14="http://schemas.microsoft.com/office/powerpoint/2010/main" val="332143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71F2-FFA2-4DFD-B258-F20DE0900815}"/>
              </a:ext>
            </a:extLst>
          </p:cNvPr>
          <p:cNvSpPr>
            <a:spLocks noGrp="1"/>
          </p:cNvSpPr>
          <p:nvPr>
            <p:ph type="title"/>
          </p:nvPr>
        </p:nvSpPr>
        <p:spPr>
          <a:xfrm>
            <a:off x="838200" y="156905"/>
            <a:ext cx="10515600" cy="935355"/>
          </a:xfrm>
        </p:spPr>
        <p:txBody>
          <a:bodyPr>
            <a:normAutofit fontScale="90000"/>
          </a:bodyPr>
          <a:lstStyle/>
          <a:p>
            <a:r>
              <a:rPr lang="en-US" sz="3200" dirty="0"/>
              <a:t>High-Sensitivity Cardiac Troponin Assays are valuable clinical tools to assess myocardial injury</a:t>
            </a:r>
          </a:p>
        </p:txBody>
      </p:sp>
      <p:sp>
        <p:nvSpPr>
          <p:cNvPr id="3" name="Content Placeholder 2">
            <a:extLst>
              <a:ext uri="{FF2B5EF4-FFF2-40B4-BE49-F238E27FC236}">
                <a16:creationId xmlns:a16="http://schemas.microsoft.com/office/drawing/2014/main" id="{6406D58A-585B-4358-9F56-F37A98D0D72E}"/>
              </a:ext>
            </a:extLst>
          </p:cNvPr>
          <p:cNvSpPr>
            <a:spLocks noGrp="1"/>
          </p:cNvSpPr>
          <p:nvPr>
            <p:ph idx="1"/>
          </p:nvPr>
        </p:nvSpPr>
        <p:spPr>
          <a:xfrm>
            <a:off x="838200" y="1092261"/>
            <a:ext cx="10515600" cy="4968180"/>
          </a:xfrm>
        </p:spPr>
        <p:txBody>
          <a:bodyPr>
            <a:normAutofit/>
          </a:bodyPr>
          <a:lstStyle/>
          <a:p>
            <a:endParaRPr lang="en-US" sz="2400" dirty="0"/>
          </a:p>
          <a:p>
            <a:r>
              <a:rPr lang="en-US" sz="2400" dirty="0"/>
              <a:t>If the first </a:t>
            </a:r>
            <a:r>
              <a:rPr lang="en-US" sz="2400" dirty="0" err="1"/>
              <a:t>cTn</a:t>
            </a:r>
            <a:r>
              <a:rPr lang="en-US" sz="2400" dirty="0"/>
              <a:t> level is greater than the 99th-percentile value, then an increase of at least 50% of the 99th-percentile value or a change greater than 20% relative to the baseline value may be considered acute.</a:t>
            </a:r>
          </a:p>
          <a:p>
            <a:endParaRPr lang="en-US" sz="2400" dirty="0"/>
          </a:p>
          <a:p>
            <a:r>
              <a:rPr lang="en-US" sz="2400" dirty="0"/>
              <a:t>While small changes in </a:t>
            </a:r>
            <a:r>
              <a:rPr lang="en-US" sz="2400" dirty="0" err="1"/>
              <a:t>cTn</a:t>
            </a:r>
            <a:r>
              <a:rPr lang="en-US" sz="2400" dirty="0"/>
              <a:t> concentration have poor specificity, a large rise and/or fall is much more specific for acute myocardial injury, with the largest increases typically occurring in acute MI; the larger the rise and/or fall of </a:t>
            </a:r>
            <a:r>
              <a:rPr lang="en-US" sz="2400" dirty="0" err="1"/>
              <a:t>cTn</a:t>
            </a:r>
            <a:r>
              <a:rPr lang="en-US" sz="2400" dirty="0"/>
              <a:t> concentrations, the higher the positive predictive value for MI.</a:t>
            </a:r>
          </a:p>
        </p:txBody>
      </p:sp>
      <p:sp>
        <p:nvSpPr>
          <p:cNvPr id="4" name="Rectangle 3">
            <a:extLst>
              <a:ext uri="{FF2B5EF4-FFF2-40B4-BE49-F238E27FC236}">
                <a16:creationId xmlns:a16="http://schemas.microsoft.com/office/drawing/2014/main" id="{0B03A932-9392-4393-BC95-150E8E0F225E}"/>
              </a:ext>
            </a:extLst>
          </p:cNvPr>
          <p:cNvSpPr/>
          <p:nvPr/>
        </p:nvSpPr>
        <p:spPr>
          <a:xfrm>
            <a:off x="772161" y="6116320"/>
            <a:ext cx="10449560" cy="584775"/>
          </a:xfrm>
          <a:prstGeom prst="rect">
            <a:avLst/>
          </a:prstGeom>
        </p:spPr>
        <p:txBody>
          <a:bodyPr wrap="square">
            <a:spAutoFit/>
          </a:bodyPr>
          <a:lstStyle/>
          <a:p>
            <a:r>
              <a:rPr lang="en-US" sz="1600" dirty="0">
                <a:solidFill>
                  <a:schemeClr val="accent3"/>
                </a:solidFill>
              </a:rPr>
              <a:t>McCarthy, C., </a:t>
            </a:r>
            <a:r>
              <a:rPr lang="en-US" sz="1600" dirty="0" err="1">
                <a:solidFill>
                  <a:schemeClr val="accent3"/>
                </a:solidFill>
              </a:rPr>
              <a:t>Raber</a:t>
            </a:r>
            <a:r>
              <a:rPr lang="en-US" sz="1600" dirty="0">
                <a:solidFill>
                  <a:schemeClr val="accent3"/>
                </a:solidFill>
              </a:rPr>
              <a:t>, I., Chapman, A., et al. (2019). Myocardial Injury in the Era of High-Sensitivity </a:t>
            </a:r>
          </a:p>
          <a:p>
            <a:r>
              <a:rPr lang="en-US" sz="1600" dirty="0">
                <a:solidFill>
                  <a:schemeClr val="accent3"/>
                </a:solidFill>
              </a:rPr>
              <a:t>Cardiac Troponin Assays. JAMA Cardiology October 2019 Vol 4, No10. 1034-1041. </a:t>
            </a:r>
          </a:p>
        </p:txBody>
      </p:sp>
    </p:spTree>
    <p:extLst>
      <p:ext uri="{BB962C8B-B14F-4D97-AF65-F5344CB8AC3E}">
        <p14:creationId xmlns:p14="http://schemas.microsoft.com/office/powerpoint/2010/main" val="83145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71F2-FFA2-4DFD-B258-F20DE0900815}"/>
              </a:ext>
            </a:extLst>
          </p:cNvPr>
          <p:cNvSpPr>
            <a:spLocks noGrp="1"/>
          </p:cNvSpPr>
          <p:nvPr>
            <p:ph type="title"/>
          </p:nvPr>
        </p:nvSpPr>
        <p:spPr>
          <a:xfrm>
            <a:off x="838200" y="156905"/>
            <a:ext cx="10515600" cy="935355"/>
          </a:xfrm>
        </p:spPr>
        <p:txBody>
          <a:bodyPr>
            <a:normAutofit fontScale="90000"/>
          </a:bodyPr>
          <a:lstStyle/>
          <a:p>
            <a:r>
              <a:rPr lang="en-US" sz="3200" dirty="0"/>
              <a:t>High-Sensitivity Cardiac Troponin Assays are valuable clinical tools to assess myocardial injury</a:t>
            </a:r>
          </a:p>
        </p:txBody>
      </p:sp>
      <p:sp>
        <p:nvSpPr>
          <p:cNvPr id="3" name="Content Placeholder 2">
            <a:extLst>
              <a:ext uri="{FF2B5EF4-FFF2-40B4-BE49-F238E27FC236}">
                <a16:creationId xmlns:a16="http://schemas.microsoft.com/office/drawing/2014/main" id="{6406D58A-585B-4358-9F56-F37A98D0D72E}"/>
              </a:ext>
            </a:extLst>
          </p:cNvPr>
          <p:cNvSpPr>
            <a:spLocks noGrp="1"/>
          </p:cNvSpPr>
          <p:nvPr>
            <p:ph idx="1"/>
          </p:nvPr>
        </p:nvSpPr>
        <p:spPr>
          <a:xfrm>
            <a:off x="838200" y="1092261"/>
            <a:ext cx="10515600" cy="4968180"/>
          </a:xfrm>
        </p:spPr>
        <p:txBody>
          <a:bodyPr>
            <a:normAutofit lnSpcReduction="10000"/>
          </a:bodyPr>
          <a:lstStyle/>
          <a:p>
            <a:pPr marL="0" indent="0">
              <a:buNone/>
            </a:pPr>
            <a:r>
              <a:rPr lang="en-US" u="sng" dirty="0" err="1"/>
              <a:t>BaleDoneen</a:t>
            </a:r>
            <a:r>
              <a:rPr lang="en-US" u="sng" dirty="0"/>
              <a:t> Take-Away:</a:t>
            </a:r>
          </a:p>
          <a:p>
            <a:r>
              <a:rPr lang="en-US" sz="2400" dirty="0" err="1"/>
              <a:t>hs-cTn</a:t>
            </a:r>
            <a:r>
              <a:rPr lang="en-US" sz="2400" dirty="0"/>
              <a:t> is an extremely valuable test for preventative clinical use. </a:t>
            </a:r>
          </a:p>
          <a:p>
            <a:endParaRPr lang="en-US" sz="900" dirty="0"/>
          </a:p>
          <a:p>
            <a:r>
              <a:rPr lang="en-US" sz="2400" dirty="0"/>
              <a:t>Important to establish baseline and monitor level over time. </a:t>
            </a:r>
          </a:p>
          <a:p>
            <a:endParaRPr lang="en-US" sz="800" dirty="0"/>
          </a:p>
          <a:p>
            <a:r>
              <a:rPr lang="en-US" sz="2400" dirty="0"/>
              <a:t>Always correlate </a:t>
            </a:r>
            <a:r>
              <a:rPr lang="en-US" sz="2400" dirty="0" err="1"/>
              <a:t>hs-cTn</a:t>
            </a:r>
            <a:r>
              <a:rPr lang="en-US" sz="2400" dirty="0"/>
              <a:t> with symptoms – be specific in chart and record exercise tolerance, HR variability, CV symptoms – be as objective as possible. </a:t>
            </a:r>
          </a:p>
          <a:p>
            <a:endParaRPr lang="en-US" sz="800" dirty="0"/>
          </a:p>
          <a:p>
            <a:r>
              <a:rPr lang="en-US" sz="2400" dirty="0"/>
              <a:t>This test is readily available at most labs.</a:t>
            </a:r>
          </a:p>
          <a:p>
            <a:endParaRPr lang="en-US" sz="800" dirty="0"/>
          </a:p>
          <a:p>
            <a:r>
              <a:rPr lang="en-US" sz="2400" dirty="0"/>
              <a:t>Utilize in ALL patients – especially with those in secondary or tertiary prevention status. We recommend obtaining a baseline and measuring every 3-6 months. Take note of all – AF, Microvascular, IR, HTN, OSA, etc. </a:t>
            </a:r>
          </a:p>
        </p:txBody>
      </p:sp>
      <p:sp>
        <p:nvSpPr>
          <p:cNvPr id="4" name="Rectangle 3">
            <a:extLst>
              <a:ext uri="{FF2B5EF4-FFF2-40B4-BE49-F238E27FC236}">
                <a16:creationId xmlns:a16="http://schemas.microsoft.com/office/drawing/2014/main" id="{0B03A932-9392-4393-BC95-150E8E0F225E}"/>
              </a:ext>
            </a:extLst>
          </p:cNvPr>
          <p:cNvSpPr/>
          <p:nvPr/>
        </p:nvSpPr>
        <p:spPr>
          <a:xfrm>
            <a:off x="772161" y="6116320"/>
            <a:ext cx="10449560" cy="584775"/>
          </a:xfrm>
          <a:prstGeom prst="rect">
            <a:avLst/>
          </a:prstGeom>
        </p:spPr>
        <p:txBody>
          <a:bodyPr wrap="square">
            <a:spAutoFit/>
          </a:bodyPr>
          <a:lstStyle/>
          <a:p>
            <a:r>
              <a:rPr lang="en-US" sz="1600" dirty="0">
                <a:solidFill>
                  <a:schemeClr val="accent3"/>
                </a:solidFill>
              </a:rPr>
              <a:t>McCarthy, C., </a:t>
            </a:r>
            <a:r>
              <a:rPr lang="en-US" sz="1600" dirty="0" err="1">
                <a:solidFill>
                  <a:schemeClr val="accent3"/>
                </a:solidFill>
              </a:rPr>
              <a:t>Raber</a:t>
            </a:r>
            <a:r>
              <a:rPr lang="en-US" sz="1600" dirty="0">
                <a:solidFill>
                  <a:schemeClr val="accent3"/>
                </a:solidFill>
              </a:rPr>
              <a:t>, I., Chapman, A., et al. (2019). Myocardial Injury in the Era of High-Sensitivity </a:t>
            </a:r>
          </a:p>
          <a:p>
            <a:r>
              <a:rPr lang="en-US" sz="1600" dirty="0">
                <a:solidFill>
                  <a:schemeClr val="accent3"/>
                </a:solidFill>
              </a:rPr>
              <a:t>Cardiac Troponin Assays. JAMA Cardiology October 2019 Vol 4, No10. 1034-1041. </a:t>
            </a:r>
          </a:p>
        </p:txBody>
      </p:sp>
    </p:spTree>
    <p:extLst>
      <p:ext uri="{BB962C8B-B14F-4D97-AF65-F5344CB8AC3E}">
        <p14:creationId xmlns:p14="http://schemas.microsoft.com/office/powerpoint/2010/main" val="164856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81F2A-0B8C-4A2A-A33F-831ED37F30D4}"/>
              </a:ext>
            </a:extLst>
          </p:cNvPr>
          <p:cNvSpPr>
            <a:spLocks noGrp="1"/>
          </p:cNvSpPr>
          <p:nvPr>
            <p:ph type="title"/>
          </p:nvPr>
        </p:nvSpPr>
        <p:spPr/>
        <p:txBody>
          <a:bodyPr/>
          <a:lstStyle/>
          <a:p>
            <a:pPr algn="ctr"/>
            <a:r>
              <a:rPr lang="en-US" dirty="0"/>
              <a:t>Are these related to one another? </a:t>
            </a:r>
          </a:p>
        </p:txBody>
      </p:sp>
      <p:pic>
        <p:nvPicPr>
          <p:cNvPr id="5" name="Content Placeholder 4" descr="A picture containing man, holding&#10;&#10;Description automatically generated">
            <a:extLst>
              <a:ext uri="{FF2B5EF4-FFF2-40B4-BE49-F238E27FC236}">
                <a16:creationId xmlns:a16="http://schemas.microsoft.com/office/drawing/2014/main" id="{5DB8DD61-A80B-40E9-A307-AFD8A07857D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02242" y="1865768"/>
            <a:ext cx="4895051" cy="3242826"/>
          </a:xfrm>
        </p:spPr>
      </p:pic>
      <p:pic>
        <p:nvPicPr>
          <p:cNvPr id="7" name="Content Placeholder 4" descr="A picture containing woman, holding, man, phone&#10;&#10;Description automatically generated">
            <a:extLst>
              <a:ext uri="{FF2B5EF4-FFF2-40B4-BE49-F238E27FC236}">
                <a16:creationId xmlns:a16="http://schemas.microsoft.com/office/drawing/2014/main" id="{EBE76B4A-28B7-4C9D-A5B6-9663DC39BBA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74876" y="1865768"/>
            <a:ext cx="4712673" cy="3242826"/>
          </a:xfrm>
          <a:prstGeom prst="rect">
            <a:avLst/>
          </a:prstGeom>
        </p:spPr>
      </p:pic>
    </p:spTree>
    <p:extLst>
      <p:ext uri="{BB962C8B-B14F-4D97-AF65-F5344CB8AC3E}">
        <p14:creationId xmlns:p14="http://schemas.microsoft.com/office/powerpoint/2010/main" val="3754777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1837" y="54755"/>
            <a:ext cx="9144000" cy="6077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678CD-A152-40BD-9232-BA9045E4AD42}"/>
              </a:ext>
            </a:extLst>
          </p:cNvPr>
          <p:cNvSpPr>
            <a:spLocks noGrp="1"/>
          </p:cNvSpPr>
          <p:nvPr>
            <p:ph type="title"/>
          </p:nvPr>
        </p:nvSpPr>
        <p:spPr>
          <a:xfrm>
            <a:off x="838200" y="365125"/>
            <a:ext cx="10515600" cy="691515"/>
          </a:xfrm>
        </p:spPr>
        <p:txBody>
          <a:bodyPr>
            <a:normAutofit fontScale="90000"/>
          </a:bodyPr>
          <a:lstStyle/>
          <a:p>
            <a:r>
              <a:rPr lang="en-US" sz="3200" dirty="0"/>
              <a:t>Causal Link Between Vitamin D and Total Testosterone in Men: A Mendelian Randomization Analysis</a:t>
            </a:r>
          </a:p>
        </p:txBody>
      </p:sp>
      <p:sp>
        <p:nvSpPr>
          <p:cNvPr id="3" name="Content Placeholder 2">
            <a:extLst>
              <a:ext uri="{FF2B5EF4-FFF2-40B4-BE49-F238E27FC236}">
                <a16:creationId xmlns:a16="http://schemas.microsoft.com/office/drawing/2014/main" id="{B1D354C5-8801-4418-80F2-33825276CCF1}"/>
              </a:ext>
            </a:extLst>
          </p:cNvPr>
          <p:cNvSpPr>
            <a:spLocks noGrp="1"/>
          </p:cNvSpPr>
          <p:nvPr>
            <p:ph idx="1"/>
          </p:nvPr>
        </p:nvSpPr>
        <p:spPr>
          <a:xfrm>
            <a:off x="838200" y="1209041"/>
            <a:ext cx="10515600" cy="4673600"/>
          </a:xfrm>
        </p:spPr>
        <p:txBody>
          <a:bodyPr>
            <a:normAutofit/>
          </a:bodyPr>
          <a:lstStyle/>
          <a:p>
            <a:endParaRPr lang="en-US" sz="2400" dirty="0"/>
          </a:p>
          <a:p>
            <a:r>
              <a:rPr lang="en-US" sz="2400" dirty="0"/>
              <a:t>Tested whether genetically lowered vitamin D levels were associated with lower total testosterone (T), using Mendelian randomization (MR) methodology.</a:t>
            </a:r>
          </a:p>
          <a:p>
            <a:endParaRPr lang="en-US" sz="800" dirty="0"/>
          </a:p>
          <a:p>
            <a:r>
              <a:rPr lang="en-US" sz="2400" dirty="0"/>
              <a:t>4254 men were enrolled from the Survey on Prevalence in East China for Metabolic Diseases and Risk Factors (SPECT-China) study in 23 sites in eastern China during 2014 to 2016. </a:t>
            </a:r>
          </a:p>
          <a:p>
            <a:endParaRPr lang="en-US" sz="800" dirty="0"/>
          </a:p>
        </p:txBody>
      </p:sp>
      <p:sp>
        <p:nvSpPr>
          <p:cNvPr id="4" name="Rectangle 3">
            <a:extLst>
              <a:ext uri="{FF2B5EF4-FFF2-40B4-BE49-F238E27FC236}">
                <a16:creationId xmlns:a16="http://schemas.microsoft.com/office/drawing/2014/main" id="{D785E89F-B37C-4E67-B9CB-2A6A0D1D092E}"/>
              </a:ext>
            </a:extLst>
          </p:cNvPr>
          <p:cNvSpPr/>
          <p:nvPr/>
        </p:nvSpPr>
        <p:spPr>
          <a:xfrm>
            <a:off x="899161" y="5948363"/>
            <a:ext cx="8971280" cy="646331"/>
          </a:xfrm>
          <a:prstGeom prst="rect">
            <a:avLst/>
          </a:prstGeom>
        </p:spPr>
        <p:txBody>
          <a:bodyPr wrap="square">
            <a:spAutoFit/>
          </a:bodyPr>
          <a:lstStyle/>
          <a:p>
            <a:r>
              <a:rPr lang="en-US" dirty="0">
                <a:solidFill>
                  <a:schemeClr val="accent3"/>
                </a:solidFill>
                <a:latin typeface="AdvOTebabd7da"/>
              </a:rPr>
              <a:t>Chen, C., </a:t>
            </a:r>
            <a:r>
              <a:rPr lang="en-US" dirty="0" err="1">
                <a:solidFill>
                  <a:schemeClr val="accent3"/>
                </a:solidFill>
                <a:latin typeface="AdvOTebabd7da"/>
              </a:rPr>
              <a:t>Zhai</a:t>
            </a:r>
            <a:r>
              <a:rPr lang="en-US" dirty="0">
                <a:solidFill>
                  <a:schemeClr val="accent3"/>
                </a:solidFill>
                <a:latin typeface="AdvOTebabd7da"/>
              </a:rPr>
              <a:t>, H., Cheng, J., et al. (2019). Causal link between vitamin D and total testosterone in men: a mendelian randomization analysis. </a:t>
            </a:r>
            <a:r>
              <a:rPr lang="en-US" dirty="0">
                <a:solidFill>
                  <a:schemeClr val="accent3"/>
                </a:solidFill>
              </a:rPr>
              <a:t>J Clin Endocrinol </a:t>
            </a:r>
            <a:r>
              <a:rPr lang="en-US" dirty="0" err="1">
                <a:solidFill>
                  <a:schemeClr val="accent3"/>
                </a:solidFill>
              </a:rPr>
              <a:t>Metab</a:t>
            </a:r>
            <a:r>
              <a:rPr lang="en-US" dirty="0">
                <a:solidFill>
                  <a:schemeClr val="accent3"/>
                </a:solidFill>
              </a:rPr>
              <a:t>, 104(8):3148–3156</a:t>
            </a:r>
            <a:r>
              <a:rPr lang="en-US" dirty="0">
                <a:solidFill>
                  <a:schemeClr val="accent3"/>
                </a:solidFill>
                <a:latin typeface="AdvOTebabd7da"/>
              </a:rPr>
              <a:t> </a:t>
            </a:r>
            <a:endParaRPr lang="en-US" dirty="0">
              <a:solidFill>
                <a:schemeClr val="accent3"/>
              </a:solidFill>
            </a:endParaRPr>
          </a:p>
        </p:txBody>
      </p:sp>
    </p:spTree>
    <p:extLst>
      <p:ext uri="{BB962C8B-B14F-4D97-AF65-F5344CB8AC3E}">
        <p14:creationId xmlns:p14="http://schemas.microsoft.com/office/powerpoint/2010/main" val="13495375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678CD-A152-40BD-9232-BA9045E4AD42}"/>
              </a:ext>
            </a:extLst>
          </p:cNvPr>
          <p:cNvSpPr>
            <a:spLocks noGrp="1"/>
          </p:cNvSpPr>
          <p:nvPr>
            <p:ph type="title"/>
          </p:nvPr>
        </p:nvSpPr>
        <p:spPr>
          <a:xfrm>
            <a:off x="838200" y="365125"/>
            <a:ext cx="10515600" cy="691515"/>
          </a:xfrm>
        </p:spPr>
        <p:txBody>
          <a:bodyPr>
            <a:normAutofit fontScale="90000"/>
          </a:bodyPr>
          <a:lstStyle/>
          <a:p>
            <a:r>
              <a:rPr lang="en-US" sz="3200" dirty="0"/>
              <a:t>Causal Link Between Vitamin D and Total Testosterone in Men: A Mendelian Randomization Analysis</a:t>
            </a:r>
          </a:p>
        </p:txBody>
      </p:sp>
      <p:sp>
        <p:nvSpPr>
          <p:cNvPr id="3" name="Content Placeholder 2">
            <a:extLst>
              <a:ext uri="{FF2B5EF4-FFF2-40B4-BE49-F238E27FC236}">
                <a16:creationId xmlns:a16="http://schemas.microsoft.com/office/drawing/2014/main" id="{B1D354C5-8801-4418-80F2-33825276CCF1}"/>
              </a:ext>
            </a:extLst>
          </p:cNvPr>
          <p:cNvSpPr>
            <a:spLocks noGrp="1"/>
          </p:cNvSpPr>
          <p:nvPr>
            <p:ph idx="1"/>
          </p:nvPr>
        </p:nvSpPr>
        <p:spPr>
          <a:xfrm>
            <a:off x="838200" y="1209041"/>
            <a:ext cx="10515600" cy="4673600"/>
          </a:xfrm>
        </p:spPr>
        <p:txBody>
          <a:bodyPr>
            <a:noAutofit/>
          </a:bodyPr>
          <a:lstStyle/>
          <a:p>
            <a:r>
              <a:rPr lang="en-US" sz="2400" dirty="0"/>
              <a:t>Used this MR design to examine the causal link between 25(OH)D and total T levels. </a:t>
            </a:r>
          </a:p>
          <a:p>
            <a:r>
              <a:rPr lang="en-US" sz="2400" dirty="0"/>
              <a:t>Study demonstrated that a genetic decrease in 25(OH)D was associated with lower T level, providing evidence in support of a causal role of vitamin D in raising T levels.</a:t>
            </a:r>
          </a:p>
          <a:p>
            <a:r>
              <a:rPr lang="en-US" sz="2400" dirty="0"/>
              <a:t>Vitamin D receptor has been observed in the male reproductive system.</a:t>
            </a:r>
          </a:p>
          <a:p>
            <a:r>
              <a:rPr lang="en-US" sz="2400" dirty="0"/>
              <a:t>Vitamin D receptor knockout mice have gonadal insufficiency, both of which suggest a potential role of vitamin D in the production of male reproductive hormones. </a:t>
            </a:r>
          </a:p>
          <a:p>
            <a:r>
              <a:rPr lang="en-US" sz="2400" dirty="0"/>
              <a:t>This notion is supported by an association of vitamin D and androgen levels in men, suggested by observational studies.</a:t>
            </a:r>
          </a:p>
        </p:txBody>
      </p:sp>
      <p:sp>
        <p:nvSpPr>
          <p:cNvPr id="4" name="Rectangle 3">
            <a:extLst>
              <a:ext uri="{FF2B5EF4-FFF2-40B4-BE49-F238E27FC236}">
                <a16:creationId xmlns:a16="http://schemas.microsoft.com/office/drawing/2014/main" id="{D785E89F-B37C-4E67-B9CB-2A6A0D1D092E}"/>
              </a:ext>
            </a:extLst>
          </p:cNvPr>
          <p:cNvSpPr/>
          <p:nvPr/>
        </p:nvSpPr>
        <p:spPr>
          <a:xfrm>
            <a:off x="899161" y="5948363"/>
            <a:ext cx="8971280" cy="646331"/>
          </a:xfrm>
          <a:prstGeom prst="rect">
            <a:avLst/>
          </a:prstGeom>
        </p:spPr>
        <p:txBody>
          <a:bodyPr wrap="square">
            <a:spAutoFit/>
          </a:bodyPr>
          <a:lstStyle/>
          <a:p>
            <a:r>
              <a:rPr lang="en-US" dirty="0">
                <a:solidFill>
                  <a:schemeClr val="accent3"/>
                </a:solidFill>
                <a:latin typeface="AdvOTebabd7da"/>
              </a:rPr>
              <a:t>Chen, C., </a:t>
            </a:r>
            <a:r>
              <a:rPr lang="en-US" dirty="0" err="1">
                <a:solidFill>
                  <a:schemeClr val="accent3"/>
                </a:solidFill>
                <a:latin typeface="AdvOTebabd7da"/>
              </a:rPr>
              <a:t>Zhai</a:t>
            </a:r>
            <a:r>
              <a:rPr lang="en-US" dirty="0">
                <a:solidFill>
                  <a:schemeClr val="accent3"/>
                </a:solidFill>
                <a:latin typeface="AdvOTebabd7da"/>
              </a:rPr>
              <a:t>, H., Cheng, J., et al. (2019). Causal link between vitamin D and total testosterone in men: a mendelian randomization analysis. </a:t>
            </a:r>
            <a:r>
              <a:rPr lang="en-US" dirty="0">
                <a:solidFill>
                  <a:schemeClr val="accent3"/>
                </a:solidFill>
              </a:rPr>
              <a:t>J Clin Endocrinol </a:t>
            </a:r>
            <a:r>
              <a:rPr lang="en-US" dirty="0" err="1">
                <a:solidFill>
                  <a:schemeClr val="accent3"/>
                </a:solidFill>
              </a:rPr>
              <a:t>Metab</a:t>
            </a:r>
            <a:r>
              <a:rPr lang="en-US" dirty="0">
                <a:solidFill>
                  <a:schemeClr val="accent3"/>
                </a:solidFill>
              </a:rPr>
              <a:t>, 104(8):3148–3156</a:t>
            </a:r>
            <a:r>
              <a:rPr lang="en-US" dirty="0">
                <a:solidFill>
                  <a:schemeClr val="accent3"/>
                </a:solidFill>
                <a:latin typeface="AdvOTebabd7da"/>
              </a:rPr>
              <a:t> </a:t>
            </a:r>
            <a:endParaRPr lang="en-US" dirty="0">
              <a:solidFill>
                <a:schemeClr val="accent3"/>
              </a:solidFill>
            </a:endParaRPr>
          </a:p>
        </p:txBody>
      </p:sp>
    </p:spTree>
    <p:extLst>
      <p:ext uri="{BB962C8B-B14F-4D97-AF65-F5344CB8AC3E}">
        <p14:creationId xmlns:p14="http://schemas.microsoft.com/office/powerpoint/2010/main" val="249334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678CD-A152-40BD-9232-BA9045E4AD42}"/>
              </a:ext>
            </a:extLst>
          </p:cNvPr>
          <p:cNvSpPr>
            <a:spLocks noGrp="1"/>
          </p:cNvSpPr>
          <p:nvPr>
            <p:ph type="title"/>
          </p:nvPr>
        </p:nvSpPr>
        <p:spPr>
          <a:xfrm>
            <a:off x="838200" y="365125"/>
            <a:ext cx="10515600" cy="691515"/>
          </a:xfrm>
        </p:spPr>
        <p:txBody>
          <a:bodyPr>
            <a:normAutofit fontScale="90000"/>
          </a:bodyPr>
          <a:lstStyle/>
          <a:p>
            <a:r>
              <a:rPr lang="en-US" sz="3200" dirty="0"/>
              <a:t>Causal Link Between Vitamin D and Total Testosterone in Men: A Mendelian Randomization Analysis</a:t>
            </a:r>
          </a:p>
        </p:txBody>
      </p:sp>
      <p:sp>
        <p:nvSpPr>
          <p:cNvPr id="3" name="Content Placeholder 2">
            <a:extLst>
              <a:ext uri="{FF2B5EF4-FFF2-40B4-BE49-F238E27FC236}">
                <a16:creationId xmlns:a16="http://schemas.microsoft.com/office/drawing/2014/main" id="{B1D354C5-8801-4418-80F2-33825276CCF1}"/>
              </a:ext>
            </a:extLst>
          </p:cNvPr>
          <p:cNvSpPr>
            <a:spLocks noGrp="1"/>
          </p:cNvSpPr>
          <p:nvPr>
            <p:ph idx="1"/>
          </p:nvPr>
        </p:nvSpPr>
        <p:spPr>
          <a:xfrm>
            <a:off x="838200" y="1209041"/>
            <a:ext cx="10515600" cy="4673600"/>
          </a:xfrm>
        </p:spPr>
        <p:txBody>
          <a:bodyPr>
            <a:normAutofit/>
          </a:bodyPr>
          <a:lstStyle/>
          <a:p>
            <a:pPr marL="0" indent="0" algn="ctr">
              <a:buNone/>
            </a:pPr>
            <a:endParaRPr lang="en-US" sz="2400" dirty="0"/>
          </a:p>
          <a:p>
            <a:pPr marL="0" indent="0" algn="ctr">
              <a:buNone/>
            </a:pPr>
            <a:r>
              <a:rPr lang="en-US" sz="2400" dirty="0"/>
              <a:t>Lower 25(OH)D levels were associated with lower total T by 0.40</a:t>
            </a:r>
          </a:p>
          <a:p>
            <a:pPr marL="0" indent="0" algn="ctr">
              <a:buNone/>
            </a:pPr>
            <a:r>
              <a:rPr lang="en-US" sz="2400" dirty="0"/>
              <a:t>(95% CI, 0.23 to 0.58) </a:t>
            </a:r>
          </a:p>
          <a:p>
            <a:pPr marL="0" indent="0" algn="ctr">
              <a:buNone/>
            </a:pPr>
            <a:r>
              <a:rPr lang="en-US" sz="2400" dirty="0"/>
              <a:t>after multivariable adjustment. </a:t>
            </a:r>
          </a:p>
          <a:p>
            <a:pPr marL="0" indent="0" algn="ctr">
              <a:buNone/>
            </a:pPr>
            <a:endParaRPr lang="en-US" sz="2400" dirty="0"/>
          </a:p>
          <a:p>
            <a:pPr marL="0" indent="0" algn="ctr">
              <a:buNone/>
            </a:pPr>
            <a:r>
              <a:rPr lang="en-US" sz="2400" dirty="0"/>
              <a:t>Using VD_GRS as the instrumental variable in the MR analysis, the causal regression coefficient of genetically determined </a:t>
            </a:r>
          </a:p>
          <a:p>
            <a:pPr marL="0" indent="0" algn="ctr">
              <a:buNone/>
            </a:pPr>
            <a:r>
              <a:rPr lang="en-US" sz="2400" dirty="0"/>
              <a:t>per-SD increase for 25(OH)D on total T was 0.12</a:t>
            </a:r>
          </a:p>
          <a:p>
            <a:pPr marL="0" indent="0" algn="ctr">
              <a:buNone/>
            </a:pPr>
            <a:r>
              <a:rPr lang="pl-PL" sz="2400" dirty="0"/>
              <a:t>(95% CI, 0.02 to 0.22)</a:t>
            </a:r>
            <a:endParaRPr lang="en-US" sz="2400" dirty="0"/>
          </a:p>
          <a:p>
            <a:pPr marL="0" indent="0" algn="ctr">
              <a:buNone/>
            </a:pPr>
            <a:r>
              <a:rPr lang="en-US" sz="2400" dirty="0"/>
              <a:t>	</a:t>
            </a:r>
          </a:p>
        </p:txBody>
      </p:sp>
      <p:sp>
        <p:nvSpPr>
          <p:cNvPr id="4" name="Rectangle 3">
            <a:extLst>
              <a:ext uri="{FF2B5EF4-FFF2-40B4-BE49-F238E27FC236}">
                <a16:creationId xmlns:a16="http://schemas.microsoft.com/office/drawing/2014/main" id="{D785E89F-B37C-4E67-B9CB-2A6A0D1D092E}"/>
              </a:ext>
            </a:extLst>
          </p:cNvPr>
          <p:cNvSpPr/>
          <p:nvPr/>
        </p:nvSpPr>
        <p:spPr>
          <a:xfrm>
            <a:off x="899161" y="5948363"/>
            <a:ext cx="8971280" cy="646331"/>
          </a:xfrm>
          <a:prstGeom prst="rect">
            <a:avLst/>
          </a:prstGeom>
        </p:spPr>
        <p:txBody>
          <a:bodyPr wrap="square">
            <a:spAutoFit/>
          </a:bodyPr>
          <a:lstStyle/>
          <a:p>
            <a:r>
              <a:rPr lang="en-US" dirty="0">
                <a:solidFill>
                  <a:schemeClr val="accent3"/>
                </a:solidFill>
                <a:latin typeface="AdvOTebabd7da"/>
              </a:rPr>
              <a:t>Chen, C., </a:t>
            </a:r>
            <a:r>
              <a:rPr lang="en-US" dirty="0" err="1">
                <a:solidFill>
                  <a:schemeClr val="accent3"/>
                </a:solidFill>
                <a:latin typeface="AdvOTebabd7da"/>
              </a:rPr>
              <a:t>Zhai</a:t>
            </a:r>
            <a:r>
              <a:rPr lang="en-US" dirty="0">
                <a:solidFill>
                  <a:schemeClr val="accent3"/>
                </a:solidFill>
                <a:latin typeface="AdvOTebabd7da"/>
              </a:rPr>
              <a:t>, H., Cheng, J., et al. (2019). Causal link between vitamin D and total testosterone in men: a mendelian randomization analysis. </a:t>
            </a:r>
            <a:r>
              <a:rPr lang="en-US" dirty="0">
                <a:solidFill>
                  <a:schemeClr val="accent3"/>
                </a:solidFill>
              </a:rPr>
              <a:t>J Clin Endocrinol </a:t>
            </a:r>
            <a:r>
              <a:rPr lang="en-US" dirty="0" err="1">
                <a:solidFill>
                  <a:schemeClr val="accent3"/>
                </a:solidFill>
              </a:rPr>
              <a:t>Metab</a:t>
            </a:r>
            <a:r>
              <a:rPr lang="en-US" dirty="0">
                <a:solidFill>
                  <a:schemeClr val="accent3"/>
                </a:solidFill>
              </a:rPr>
              <a:t>, 104(8):3148–3156</a:t>
            </a:r>
            <a:r>
              <a:rPr lang="en-US" dirty="0">
                <a:solidFill>
                  <a:schemeClr val="accent3"/>
                </a:solidFill>
                <a:latin typeface="AdvOTebabd7da"/>
              </a:rPr>
              <a:t> </a:t>
            </a:r>
            <a:endParaRPr lang="en-US" dirty="0">
              <a:solidFill>
                <a:schemeClr val="accent3"/>
              </a:solidFill>
            </a:endParaRPr>
          </a:p>
        </p:txBody>
      </p:sp>
    </p:spTree>
    <p:extLst>
      <p:ext uri="{BB962C8B-B14F-4D97-AF65-F5344CB8AC3E}">
        <p14:creationId xmlns:p14="http://schemas.microsoft.com/office/powerpoint/2010/main" val="17996521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678CD-A152-40BD-9232-BA9045E4AD42}"/>
              </a:ext>
            </a:extLst>
          </p:cNvPr>
          <p:cNvSpPr>
            <a:spLocks noGrp="1"/>
          </p:cNvSpPr>
          <p:nvPr>
            <p:ph type="title"/>
          </p:nvPr>
        </p:nvSpPr>
        <p:spPr>
          <a:xfrm>
            <a:off x="838200" y="365125"/>
            <a:ext cx="10515600" cy="691515"/>
          </a:xfrm>
        </p:spPr>
        <p:txBody>
          <a:bodyPr>
            <a:normAutofit fontScale="90000"/>
          </a:bodyPr>
          <a:lstStyle/>
          <a:p>
            <a:r>
              <a:rPr lang="en-US" sz="3200" dirty="0"/>
              <a:t>Causal Link Between Vitamin D and Total Testosterone in Men: A Mendelian Randomization Analysis</a:t>
            </a:r>
          </a:p>
        </p:txBody>
      </p:sp>
      <p:sp>
        <p:nvSpPr>
          <p:cNvPr id="3" name="Content Placeholder 2">
            <a:extLst>
              <a:ext uri="{FF2B5EF4-FFF2-40B4-BE49-F238E27FC236}">
                <a16:creationId xmlns:a16="http://schemas.microsoft.com/office/drawing/2014/main" id="{B1D354C5-8801-4418-80F2-33825276CCF1}"/>
              </a:ext>
            </a:extLst>
          </p:cNvPr>
          <p:cNvSpPr>
            <a:spLocks noGrp="1"/>
          </p:cNvSpPr>
          <p:nvPr>
            <p:ph idx="1"/>
          </p:nvPr>
        </p:nvSpPr>
        <p:spPr>
          <a:xfrm>
            <a:off x="838200" y="1209041"/>
            <a:ext cx="10515600" cy="4673600"/>
          </a:xfrm>
        </p:spPr>
        <p:txBody>
          <a:bodyPr>
            <a:normAutofit/>
          </a:bodyPr>
          <a:lstStyle/>
          <a:p>
            <a:pPr marL="0" indent="0">
              <a:buNone/>
            </a:pPr>
            <a:endParaRPr lang="en-US" dirty="0"/>
          </a:p>
          <a:p>
            <a:r>
              <a:rPr lang="en-US" dirty="0"/>
              <a:t>Research provides evidence for the biologically plausible causal effects of 25(OH)D on total T using MR analysis. </a:t>
            </a:r>
          </a:p>
          <a:p>
            <a:endParaRPr lang="en-US" dirty="0"/>
          </a:p>
          <a:p>
            <a:r>
              <a:rPr lang="en-US" dirty="0"/>
              <a:t>Whether vitamin D supplementation can raise androgen levels merits further investigation in long-term, randomized controlled trials. </a:t>
            </a:r>
            <a:endParaRPr lang="en-US" sz="2400" dirty="0"/>
          </a:p>
        </p:txBody>
      </p:sp>
      <p:sp>
        <p:nvSpPr>
          <p:cNvPr id="4" name="Rectangle 3">
            <a:extLst>
              <a:ext uri="{FF2B5EF4-FFF2-40B4-BE49-F238E27FC236}">
                <a16:creationId xmlns:a16="http://schemas.microsoft.com/office/drawing/2014/main" id="{D785E89F-B37C-4E67-B9CB-2A6A0D1D092E}"/>
              </a:ext>
            </a:extLst>
          </p:cNvPr>
          <p:cNvSpPr/>
          <p:nvPr/>
        </p:nvSpPr>
        <p:spPr>
          <a:xfrm>
            <a:off x="899161" y="5948363"/>
            <a:ext cx="8971280" cy="646331"/>
          </a:xfrm>
          <a:prstGeom prst="rect">
            <a:avLst/>
          </a:prstGeom>
        </p:spPr>
        <p:txBody>
          <a:bodyPr wrap="square">
            <a:spAutoFit/>
          </a:bodyPr>
          <a:lstStyle/>
          <a:p>
            <a:r>
              <a:rPr lang="en-US" dirty="0">
                <a:solidFill>
                  <a:schemeClr val="accent3"/>
                </a:solidFill>
                <a:latin typeface="AdvOTebabd7da"/>
              </a:rPr>
              <a:t>Chen, C., </a:t>
            </a:r>
            <a:r>
              <a:rPr lang="en-US" dirty="0" err="1">
                <a:solidFill>
                  <a:schemeClr val="accent3"/>
                </a:solidFill>
                <a:latin typeface="AdvOTebabd7da"/>
              </a:rPr>
              <a:t>Zhai</a:t>
            </a:r>
            <a:r>
              <a:rPr lang="en-US" dirty="0">
                <a:solidFill>
                  <a:schemeClr val="accent3"/>
                </a:solidFill>
                <a:latin typeface="AdvOTebabd7da"/>
              </a:rPr>
              <a:t>, H., Cheng, J., et al. (2019). Causal link between vitamin D and total testosterone in men: a mendelian randomization analysis. </a:t>
            </a:r>
            <a:r>
              <a:rPr lang="en-US" dirty="0">
                <a:solidFill>
                  <a:schemeClr val="accent3"/>
                </a:solidFill>
              </a:rPr>
              <a:t>J Clin Endocrinol </a:t>
            </a:r>
            <a:r>
              <a:rPr lang="en-US" dirty="0" err="1">
                <a:solidFill>
                  <a:schemeClr val="accent3"/>
                </a:solidFill>
              </a:rPr>
              <a:t>Metab</a:t>
            </a:r>
            <a:r>
              <a:rPr lang="en-US" dirty="0">
                <a:solidFill>
                  <a:schemeClr val="accent3"/>
                </a:solidFill>
              </a:rPr>
              <a:t>, 104(8):3148–3156</a:t>
            </a:r>
            <a:r>
              <a:rPr lang="en-US" dirty="0">
                <a:solidFill>
                  <a:schemeClr val="accent3"/>
                </a:solidFill>
                <a:latin typeface="AdvOTebabd7da"/>
              </a:rPr>
              <a:t> </a:t>
            </a:r>
            <a:endParaRPr lang="en-US" dirty="0">
              <a:solidFill>
                <a:schemeClr val="accent3"/>
              </a:solidFill>
            </a:endParaRPr>
          </a:p>
        </p:txBody>
      </p:sp>
    </p:spTree>
    <p:extLst>
      <p:ext uri="{BB962C8B-B14F-4D97-AF65-F5344CB8AC3E}">
        <p14:creationId xmlns:p14="http://schemas.microsoft.com/office/powerpoint/2010/main" val="35977451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678CD-A152-40BD-9232-BA9045E4AD42}"/>
              </a:ext>
            </a:extLst>
          </p:cNvPr>
          <p:cNvSpPr>
            <a:spLocks noGrp="1"/>
          </p:cNvSpPr>
          <p:nvPr>
            <p:ph type="title"/>
          </p:nvPr>
        </p:nvSpPr>
        <p:spPr>
          <a:xfrm>
            <a:off x="838200" y="365125"/>
            <a:ext cx="10515600" cy="691515"/>
          </a:xfrm>
        </p:spPr>
        <p:txBody>
          <a:bodyPr>
            <a:normAutofit fontScale="90000"/>
          </a:bodyPr>
          <a:lstStyle/>
          <a:p>
            <a:r>
              <a:rPr lang="en-US" sz="3200" dirty="0"/>
              <a:t>Causal Link Between Vitamin D and Total Testosterone in Men: A Mendelian Randomization Analysis</a:t>
            </a:r>
          </a:p>
        </p:txBody>
      </p:sp>
      <p:sp>
        <p:nvSpPr>
          <p:cNvPr id="3" name="Content Placeholder 2">
            <a:extLst>
              <a:ext uri="{FF2B5EF4-FFF2-40B4-BE49-F238E27FC236}">
                <a16:creationId xmlns:a16="http://schemas.microsoft.com/office/drawing/2014/main" id="{B1D354C5-8801-4418-80F2-33825276CCF1}"/>
              </a:ext>
            </a:extLst>
          </p:cNvPr>
          <p:cNvSpPr>
            <a:spLocks noGrp="1"/>
          </p:cNvSpPr>
          <p:nvPr>
            <p:ph idx="1"/>
          </p:nvPr>
        </p:nvSpPr>
        <p:spPr>
          <a:xfrm>
            <a:off x="838200" y="1209041"/>
            <a:ext cx="10515600" cy="4673600"/>
          </a:xfrm>
        </p:spPr>
        <p:txBody>
          <a:bodyPr>
            <a:normAutofit/>
          </a:bodyPr>
          <a:lstStyle/>
          <a:p>
            <a:r>
              <a:rPr lang="en-US" sz="2400" u="sng" dirty="0" err="1"/>
              <a:t>BaleDoneen</a:t>
            </a:r>
            <a:r>
              <a:rPr lang="en-US" sz="2400" u="sng" dirty="0"/>
              <a:t> Take-Away</a:t>
            </a:r>
            <a:r>
              <a:rPr lang="en-US" sz="2400" dirty="0"/>
              <a:t>:</a:t>
            </a:r>
          </a:p>
          <a:p>
            <a:r>
              <a:rPr lang="en-US" sz="2400" dirty="0"/>
              <a:t>This MR analysis does demonstrate that genetically lowered 25(OH)D level is associated with lower total T level and does speak to the therapeutic benefits of vitamin D supplementation in increasing androgen levels.</a:t>
            </a:r>
          </a:p>
          <a:p>
            <a:r>
              <a:rPr lang="en-US" sz="2400" dirty="0"/>
              <a:t>This data supports the importance of looking at total T levels in men with low levels of Vitamin D. </a:t>
            </a:r>
          </a:p>
          <a:p>
            <a:r>
              <a:rPr lang="en-US" sz="2400" dirty="0"/>
              <a:t>The data I showed in the September chat session demonstrated that testosterone levels of 450-550 lowered DM risk in men. </a:t>
            </a:r>
          </a:p>
          <a:p>
            <a:r>
              <a:rPr lang="en-US" sz="2400" dirty="0"/>
              <a:t>Optimization of hormone levels must include the recognition of the connection between the entire endocrine system, including TSH, estrogen/testosterone and vitamin D levels. </a:t>
            </a:r>
          </a:p>
        </p:txBody>
      </p:sp>
      <p:sp>
        <p:nvSpPr>
          <p:cNvPr id="4" name="Rectangle 3">
            <a:extLst>
              <a:ext uri="{FF2B5EF4-FFF2-40B4-BE49-F238E27FC236}">
                <a16:creationId xmlns:a16="http://schemas.microsoft.com/office/drawing/2014/main" id="{D785E89F-B37C-4E67-B9CB-2A6A0D1D092E}"/>
              </a:ext>
            </a:extLst>
          </p:cNvPr>
          <p:cNvSpPr/>
          <p:nvPr/>
        </p:nvSpPr>
        <p:spPr>
          <a:xfrm>
            <a:off x="899161" y="5948363"/>
            <a:ext cx="8971280" cy="646331"/>
          </a:xfrm>
          <a:prstGeom prst="rect">
            <a:avLst/>
          </a:prstGeom>
        </p:spPr>
        <p:txBody>
          <a:bodyPr wrap="square">
            <a:spAutoFit/>
          </a:bodyPr>
          <a:lstStyle/>
          <a:p>
            <a:r>
              <a:rPr lang="en-US" dirty="0">
                <a:solidFill>
                  <a:schemeClr val="accent3"/>
                </a:solidFill>
                <a:latin typeface="AdvOTebabd7da"/>
              </a:rPr>
              <a:t>Chen, C., </a:t>
            </a:r>
            <a:r>
              <a:rPr lang="en-US" dirty="0" err="1">
                <a:solidFill>
                  <a:schemeClr val="accent3"/>
                </a:solidFill>
                <a:latin typeface="AdvOTebabd7da"/>
              </a:rPr>
              <a:t>Zhai</a:t>
            </a:r>
            <a:r>
              <a:rPr lang="en-US" dirty="0">
                <a:solidFill>
                  <a:schemeClr val="accent3"/>
                </a:solidFill>
                <a:latin typeface="AdvOTebabd7da"/>
              </a:rPr>
              <a:t>, H., Cheng, J., et al. (2019). Causal link between vitamin D and total testosterone in men: a mendelian randomization analysis. </a:t>
            </a:r>
            <a:r>
              <a:rPr lang="en-US" dirty="0">
                <a:solidFill>
                  <a:schemeClr val="accent3"/>
                </a:solidFill>
              </a:rPr>
              <a:t>J Clin Endocrinol </a:t>
            </a:r>
            <a:r>
              <a:rPr lang="en-US" dirty="0" err="1">
                <a:solidFill>
                  <a:schemeClr val="accent3"/>
                </a:solidFill>
              </a:rPr>
              <a:t>Metab</a:t>
            </a:r>
            <a:r>
              <a:rPr lang="en-US" dirty="0">
                <a:solidFill>
                  <a:schemeClr val="accent3"/>
                </a:solidFill>
              </a:rPr>
              <a:t>, 104(8):3148–3156</a:t>
            </a:r>
            <a:r>
              <a:rPr lang="en-US" dirty="0">
                <a:solidFill>
                  <a:schemeClr val="accent3"/>
                </a:solidFill>
                <a:latin typeface="AdvOTebabd7da"/>
              </a:rPr>
              <a:t> </a:t>
            </a:r>
            <a:endParaRPr lang="en-US" dirty="0">
              <a:solidFill>
                <a:schemeClr val="accent3"/>
              </a:solidFill>
            </a:endParaRPr>
          </a:p>
        </p:txBody>
      </p:sp>
    </p:spTree>
    <p:extLst>
      <p:ext uri="{BB962C8B-B14F-4D97-AF65-F5344CB8AC3E}">
        <p14:creationId xmlns:p14="http://schemas.microsoft.com/office/powerpoint/2010/main" val="74482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376DA-F9DE-4F32-83A6-A49519707A44}"/>
              </a:ext>
            </a:extLst>
          </p:cNvPr>
          <p:cNvSpPr>
            <a:spLocks noGrp="1"/>
          </p:cNvSpPr>
          <p:nvPr>
            <p:ph type="title"/>
          </p:nvPr>
        </p:nvSpPr>
        <p:spPr/>
        <p:txBody>
          <a:bodyPr/>
          <a:lstStyle/>
          <a:p>
            <a:r>
              <a:rPr lang="en-US" dirty="0"/>
              <a:t>Editorial – ‘Read all about it’ </a:t>
            </a:r>
            <a:r>
              <a:rPr lang="en-US" dirty="0">
                <a:sym typeface="Wingdings" panose="05000000000000000000" pitchFamily="2" charset="2"/>
              </a:rPr>
              <a:t></a:t>
            </a:r>
            <a:endParaRPr lang="en-US" dirty="0"/>
          </a:p>
        </p:txBody>
      </p:sp>
      <p:pic>
        <p:nvPicPr>
          <p:cNvPr id="5" name="Content Placeholder 4" descr="A close up of a piece of paper&#10;&#10;Description automatically generated">
            <a:extLst>
              <a:ext uri="{FF2B5EF4-FFF2-40B4-BE49-F238E27FC236}">
                <a16:creationId xmlns:a16="http://schemas.microsoft.com/office/drawing/2014/main" id="{3BF09597-D3F6-44B0-8E59-A36D03E8920C}"/>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28144" y="1825625"/>
            <a:ext cx="7735712" cy="4351338"/>
          </a:xfrm>
        </p:spPr>
      </p:pic>
    </p:spTree>
    <p:extLst>
      <p:ext uri="{BB962C8B-B14F-4D97-AF65-F5344CB8AC3E}">
        <p14:creationId xmlns:p14="http://schemas.microsoft.com/office/powerpoint/2010/main" val="15820064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E13D3-4232-46F4-9A03-6EEAF041006C}"/>
              </a:ext>
            </a:extLst>
          </p:cNvPr>
          <p:cNvSpPr>
            <a:spLocks noGrp="1"/>
          </p:cNvSpPr>
          <p:nvPr>
            <p:ph type="title"/>
          </p:nvPr>
        </p:nvSpPr>
        <p:spPr>
          <a:xfrm>
            <a:off x="838200" y="365125"/>
            <a:ext cx="10515600" cy="686435"/>
          </a:xfrm>
        </p:spPr>
        <p:txBody>
          <a:bodyPr>
            <a:normAutofit fontScale="90000"/>
          </a:bodyPr>
          <a:lstStyle/>
          <a:p>
            <a:r>
              <a:rPr lang="en-US" dirty="0"/>
              <a:t>Editorial – Clopidogrel Pharmacogenetics – Why the wait?  - Dan M </a:t>
            </a:r>
            <a:r>
              <a:rPr lang="en-US" dirty="0" err="1"/>
              <a:t>Roden</a:t>
            </a:r>
            <a:r>
              <a:rPr lang="en-US" dirty="0"/>
              <a:t>, MD</a:t>
            </a:r>
          </a:p>
        </p:txBody>
      </p:sp>
      <p:sp>
        <p:nvSpPr>
          <p:cNvPr id="3" name="Content Placeholder 2">
            <a:extLst>
              <a:ext uri="{FF2B5EF4-FFF2-40B4-BE49-F238E27FC236}">
                <a16:creationId xmlns:a16="http://schemas.microsoft.com/office/drawing/2014/main" id="{F985FE4C-F6B8-4D3B-A52F-B024A69747C2}"/>
              </a:ext>
            </a:extLst>
          </p:cNvPr>
          <p:cNvSpPr>
            <a:spLocks noGrp="1"/>
          </p:cNvSpPr>
          <p:nvPr>
            <p:ph idx="1"/>
          </p:nvPr>
        </p:nvSpPr>
        <p:spPr>
          <a:xfrm>
            <a:off x="934720" y="1703291"/>
            <a:ext cx="10515600" cy="4272280"/>
          </a:xfrm>
        </p:spPr>
        <p:txBody>
          <a:bodyPr>
            <a:normAutofit/>
          </a:bodyPr>
          <a:lstStyle/>
          <a:p>
            <a:r>
              <a:rPr lang="en-US" sz="2400" dirty="0"/>
              <a:t>More than 3 million people annually in the United States receive prescriptions for the antiplatelet drug clopidogrel after stenting for acute coronary syndrome.</a:t>
            </a:r>
          </a:p>
          <a:p>
            <a:r>
              <a:rPr lang="en-US" sz="2400" dirty="0"/>
              <a:t>Clopidogrel was approved by the Food and Drug Administration (FDA) in 1997 for the reduction of atherosclerotic events. It was known to be a prodrug, but it was not until 2006 that CYP2C19 was identified as the bioactivating enzyme. It went generic in 2012.</a:t>
            </a:r>
          </a:p>
        </p:txBody>
      </p:sp>
      <p:sp>
        <p:nvSpPr>
          <p:cNvPr id="4" name="TextBox 3">
            <a:extLst>
              <a:ext uri="{FF2B5EF4-FFF2-40B4-BE49-F238E27FC236}">
                <a16:creationId xmlns:a16="http://schemas.microsoft.com/office/drawing/2014/main" id="{37FE3620-FEED-4B33-A0B9-EE78D8064F2D}"/>
              </a:ext>
            </a:extLst>
          </p:cNvPr>
          <p:cNvSpPr txBox="1"/>
          <p:nvPr/>
        </p:nvSpPr>
        <p:spPr>
          <a:xfrm>
            <a:off x="934720" y="5882642"/>
            <a:ext cx="8844280" cy="646331"/>
          </a:xfrm>
          <a:prstGeom prst="rect">
            <a:avLst/>
          </a:prstGeom>
          <a:noFill/>
        </p:spPr>
        <p:txBody>
          <a:bodyPr wrap="square" rtlCol="0">
            <a:spAutoFit/>
          </a:bodyPr>
          <a:lstStyle/>
          <a:p>
            <a:r>
              <a:rPr lang="en-US" dirty="0" err="1">
                <a:solidFill>
                  <a:schemeClr val="accent3"/>
                </a:solidFill>
              </a:rPr>
              <a:t>Roden</a:t>
            </a:r>
            <a:r>
              <a:rPr lang="en-US" dirty="0">
                <a:solidFill>
                  <a:schemeClr val="accent3"/>
                </a:solidFill>
              </a:rPr>
              <a:t>, D. (2019). Editorial. Clopidogrel pharmacogenetics – why the wait?</a:t>
            </a:r>
            <a:r>
              <a:rPr lang="sv-SE" dirty="0">
                <a:solidFill>
                  <a:schemeClr val="accent3"/>
                </a:solidFill>
              </a:rPr>
              <a:t> n engl j med 381;17 nejm.org October 24, 2019</a:t>
            </a:r>
            <a:r>
              <a:rPr lang="en-US" dirty="0">
                <a:solidFill>
                  <a:schemeClr val="accent3"/>
                </a:solidFill>
              </a:rPr>
              <a:t> </a:t>
            </a:r>
          </a:p>
        </p:txBody>
      </p:sp>
      <p:sp>
        <p:nvSpPr>
          <p:cNvPr id="5" name="Rectangle 4">
            <a:extLst>
              <a:ext uri="{FF2B5EF4-FFF2-40B4-BE49-F238E27FC236}">
                <a16:creationId xmlns:a16="http://schemas.microsoft.com/office/drawing/2014/main" id="{E4F9B514-FB20-4B09-B16C-2AF3BBC5DC92}"/>
              </a:ext>
            </a:extLst>
          </p:cNvPr>
          <p:cNvSpPr/>
          <p:nvPr/>
        </p:nvSpPr>
        <p:spPr>
          <a:xfrm>
            <a:off x="1478280" y="4336088"/>
            <a:ext cx="8361680" cy="1015663"/>
          </a:xfrm>
          <a:prstGeom prst="rect">
            <a:avLst/>
          </a:prstGeom>
        </p:spPr>
        <p:txBody>
          <a:bodyPr wrap="square">
            <a:spAutoFit/>
          </a:bodyPr>
          <a:lstStyle/>
          <a:p>
            <a:pPr algn="ctr"/>
            <a:r>
              <a:rPr lang="en-US" sz="2000" i="1" dirty="0" err="1">
                <a:latin typeface="OTNEJMQuadraat"/>
              </a:rPr>
              <a:t>Claassens</a:t>
            </a:r>
            <a:r>
              <a:rPr lang="en-US" sz="2000" i="1" dirty="0">
                <a:latin typeface="OTNEJMQuadraat"/>
              </a:rPr>
              <a:t> DMF, Vos GJA, </a:t>
            </a:r>
            <a:r>
              <a:rPr lang="en-US" sz="2000" i="1" dirty="0" err="1">
                <a:latin typeface="OTNEJMQuadraat"/>
              </a:rPr>
              <a:t>Bergmeijer</a:t>
            </a:r>
            <a:r>
              <a:rPr lang="en-US" sz="2000" i="1" dirty="0">
                <a:latin typeface="OTNEJMQuadraat"/>
              </a:rPr>
              <a:t> TO, et al. A genotype guided</a:t>
            </a:r>
          </a:p>
          <a:p>
            <a:pPr algn="ctr"/>
            <a:r>
              <a:rPr lang="en-US" sz="2000" i="1" dirty="0">
                <a:latin typeface="OTNEJMQuadraat"/>
              </a:rPr>
              <a:t>strategy for oral P2Y12 inhibitors in primary PCI. </a:t>
            </a:r>
          </a:p>
          <a:p>
            <a:pPr algn="ctr"/>
            <a:r>
              <a:rPr lang="en-US" sz="2000" i="1" dirty="0">
                <a:latin typeface="OTNEJMQuadraat"/>
              </a:rPr>
              <a:t>N </a:t>
            </a:r>
            <a:r>
              <a:rPr lang="en-US" sz="2000" i="1" dirty="0" err="1">
                <a:latin typeface="OTNEJMQuadraat"/>
              </a:rPr>
              <a:t>Engl</a:t>
            </a:r>
            <a:r>
              <a:rPr lang="en-US" sz="2000" i="1" dirty="0">
                <a:latin typeface="OTNEJMQuadraat"/>
              </a:rPr>
              <a:t> </a:t>
            </a:r>
            <a:r>
              <a:rPr lang="da-DK" sz="2000" i="1" dirty="0">
                <a:latin typeface="OTNEJMQuadraat"/>
              </a:rPr>
              <a:t>J Med 2019; 381: 1621-31.</a:t>
            </a:r>
            <a:endParaRPr lang="en-US" sz="2000" i="1" dirty="0"/>
          </a:p>
        </p:txBody>
      </p:sp>
    </p:spTree>
    <p:extLst>
      <p:ext uri="{BB962C8B-B14F-4D97-AF65-F5344CB8AC3E}">
        <p14:creationId xmlns:p14="http://schemas.microsoft.com/office/powerpoint/2010/main" val="18410816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E13D3-4232-46F4-9A03-6EEAF041006C}"/>
              </a:ext>
            </a:extLst>
          </p:cNvPr>
          <p:cNvSpPr>
            <a:spLocks noGrp="1"/>
          </p:cNvSpPr>
          <p:nvPr>
            <p:ph type="title"/>
          </p:nvPr>
        </p:nvSpPr>
        <p:spPr>
          <a:xfrm>
            <a:off x="838200" y="365125"/>
            <a:ext cx="10515600" cy="686435"/>
          </a:xfrm>
        </p:spPr>
        <p:txBody>
          <a:bodyPr>
            <a:normAutofit fontScale="90000"/>
          </a:bodyPr>
          <a:lstStyle/>
          <a:p>
            <a:r>
              <a:rPr lang="en-US" dirty="0"/>
              <a:t>Editorial – Clopidogrel Pharmacogenetics – Why the wait?  - Dan M </a:t>
            </a:r>
            <a:r>
              <a:rPr lang="en-US" dirty="0" err="1"/>
              <a:t>Roden</a:t>
            </a:r>
            <a:r>
              <a:rPr lang="en-US" dirty="0"/>
              <a:t>, MD</a:t>
            </a:r>
          </a:p>
        </p:txBody>
      </p:sp>
      <p:sp>
        <p:nvSpPr>
          <p:cNvPr id="3" name="Content Placeholder 2">
            <a:extLst>
              <a:ext uri="{FF2B5EF4-FFF2-40B4-BE49-F238E27FC236}">
                <a16:creationId xmlns:a16="http://schemas.microsoft.com/office/drawing/2014/main" id="{F985FE4C-F6B8-4D3B-A52F-B024A69747C2}"/>
              </a:ext>
            </a:extLst>
          </p:cNvPr>
          <p:cNvSpPr>
            <a:spLocks noGrp="1"/>
          </p:cNvSpPr>
          <p:nvPr>
            <p:ph idx="1"/>
          </p:nvPr>
        </p:nvSpPr>
        <p:spPr>
          <a:xfrm>
            <a:off x="838200" y="1330961"/>
            <a:ext cx="10515600" cy="4272280"/>
          </a:xfrm>
        </p:spPr>
        <p:txBody>
          <a:bodyPr>
            <a:normAutofit fontScale="92500" lnSpcReduction="10000"/>
          </a:bodyPr>
          <a:lstStyle/>
          <a:p>
            <a:pPr marL="0" indent="0">
              <a:buNone/>
            </a:pPr>
            <a:r>
              <a:rPr lang="en-US" b="1" u="sng" dirty="0"/>
              <a:t>Common genetic variants in </a:t>
            </a:r>
            <a:r>
              <a:rPr lang="en-US" b="1" i="1" u="sng" dirty="0"/>
              <a:t>CYP2C19 </a:t>
            </a:r>
            <a:r>
              <a:rPr lang="en-US" b="1" u="sng" dirty="0"/>
              <a:t>affect enzyme function:</a:t>
            </a:r>
          </a:p>
          <a:p>
            <a:r>
              <a:rPr lang="en-US" sz="2400" u="sng" dirty="0"/>
              <a:t>NORMAL</a:t>
            </a:r>
            <a:r>
              <a:rPr lang="en-US" sz="2400" dirty="0"/>
              <a:t> CYP2C19 activity (clopidogrel 75mg/day for 7 d - mean (±SD) 48.9±14.9% reduction in platelet activity (measured as aggregation induced by adenosine diphosphate)</a:t>
            </a:r>
          </a:p>
          <a:p>
            <a:endParaRPr lang="en-US" sz="2400" dirty="0"/>
          </a:p>
          <a:p>
            <a:r>
              <a:rPr lang="en-US" sz="2400" u="sng" dirty="0"/>
              <a:t>HETEROZYGOUS</a:t>
            </a:r>
            <a:r>
              <a:rPr lang="en-US" sz="2400" dirty="0"/>
              <a:t> for loss-of-function” variants (24 to 47% of the population, depending on ancestry) had no change in platelet activity with the same dose. Higher doses of clopidogrel can overcome this enzyme inhibition.</a:t>
            </a:r>
          </a:p>
          <a:p>
            <a:endParaRPr lang="en-US" sz="2400" dirty="0"/>
          </a:p>
          <a:p>
            <a:r>
              <a:rPr lang="en-US" sz="2400" u="sng" dirty="0"/>
              <a:t>POOR METABOLIZERS </a:t>
            </a:r>
            <a:r>
              <a:rPr lang="en-US" sz="2400" dirty="0"/>
              <a:t>persons who carry two loss-of-function alleles. Frequency of this phenotype varies from 2.5% in populations of European ancestry to 14.5% in East Asians and 46.4% in Pacific Islanders</a:t>
            </a:r>
          </a:p>
        </p:txBody>
      </p:sp>
      <p:sp>
        <p:nvSpPr>
          <p:cNvPr id="4" name="TextBox 3">
            <a:extLst>
              <a:ext uri="{FF2B5EF4-FFF2-40B4-BE49-F238E27FC236}">
                <a16:creationId xmlns:a16="http://schemas.microsoft.com/office/drawing/2014/main" id="{37FE3620-FEED-4B33-A0B9-EE78D8064F2D}"/>
              </a:ext>
            </a:extLst>
          </p:cNvPr>
          <p:cNvSpPr txBox="1"/>
          <p:nvPr/>
        </p:nvSpPr>
        <p:spPr>
          <a:xfrm>
            <a:off x="934720" y="5882642"/>
            <a:ext cx="8844280" cy="646331"/>
          </a:xfrm>
          <a:prstGeom prst="rect">
            <a:avLst/>
          </a:prstGeom>
          <a:noFill/>
        </p:spPr>
        <p:txBody>
          <a:bodyPr wrap="square" rtlCol="0">
            <a:spAutoFit/>
          </a:bodyPr>
          <a:lstStyle/>
          <a:p>
            <a:r>
              <a:rPr lang="en-US" dirty="0" err="1">
                <a:solidFill>
                  <a:schemeClr val="accent3"/>
                </a:solidFill>
              </a:rPr>
              <a:t>Roden</a:t>
            </a:r>
            <a:r>
              <a:rPr lang="en-US" dirty="0">
                <a:solidFill>
                  <a:schemeClr val="accent3"/>
                </a:solidFill>
              </a:rPr>
              <a:t>, D. (2019). Editorial. Clopidogrel pharmacogenetics – why the wait?</a:t>
            </a:r>
            <a:r>
              <a:rPr lang="sv-SE" dirty="0">
                <a:solidFill>
                  <a:schemeClr val="accent3"/>
                </a:solidFill>
              </a:rPr>
              <a:t> n engl j med 381;17 nejm.org October 24, 2019</a:t>
            </a:r>
            <a:r>
              <a:rPr lang="en-US" dirty="0">
                <a:solidFill>
                  <a:schemeClr val="accent3"/>
                </a:solidFill>
              </a:rPr>
              <a:t> </a:t>
            </a:r>
          </a:p>
        </p:txBody>
      </p:sp>
    </p:spTree>
    <p:extLst>
      <p:ext uri="{BB962C8B-B14F-4D97-AF65-F5344CB8AC3E}">
        <p14:creationId xmlns:p14="http://schemas.microsoft.com/office/powerpoint/2010/main" val="40476711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E13D3-4232-46F4-9A03-6EEAF041006C}"/>
              </a:ext>
            </a:extLst>
          </p:cNvPr>
          <p:cNvSpPr>
            <a:spLocks noGrp="1"/>
          </p:cNvSpPr>
          <p:nvPr>
            <p:ph type="title"/>
          </p:nvPr>
        </p:nvSpPr>
        <p:spPr>
          <a:xfrm>
            <a:off x="838200" y="365125"/>
            <a:ext cx="10515600" cy="686435"/>
          </a:xfrm>
        </p:spPr>
        <p:txBody>
          <a:bodyPr>
            <a:normAutofit fontScale="90000"/>
          </a:bodyPr>
          <a:lstStyle/>
          <a:p>
            <a:r>
              <a:rPr lang="en-US" dirty="0"/>
              <a:t>Editorial – Clopidogrel Pharmacogenetics – Why the wait?  - Dan M </a:t>
            </a:r>
            <a:r>
              <a:rPr lang="en-US" dirty="0" err="1"/>
              <a:t>Roden</a:t>
            </a:r>
            <a:r>
              <a:rPr lang="en-US" dirty="0"/>
              <a:t>, MD</a:t>
            </a:r>
          </a:p>
        </p:txBody>
      </p:sp>
      <p:sp>
        <p:nvSpPr>
          <p:cNvPr id="3" name="Content Placeholder 2">
            <a:extLst>
              <a:ext uri="{FF2B5EF4-FFF2-40B4-BE49-F238E27FC236}">
                <a16:creationId xmlns:a16="http://schemas.microsoft.com/office/drawing/2014/main" id="{F985FE4C-F6B8-4D3B-A52F-B024A69747C2}"/>
              </a:ext>
            </a:extLst>
          </p:cNvPr>
          <p:cNvSpPr>
            <a:spLocks noGrp="1"/>
          </p:cNvSpPr>
          <p:nvPr>
            <p:ph idx="1"/>
          </p:nvPr>
        </p:nvSpPr>
        <p:spPr>
          <a:xfrm>
            <a:off x="838200" y="1489749"/>
            <a:ext cx="10515600" cy="4272280"/>
          </a:xfrm>
        </p:spPr>
        <p:txBody>
          <a:bodyPr>
            <a:normAutofit/>
          </a:bodyPr>
          <a:lstStyle/>
          <a:p>
            <a:r>
              <a:rPr lang="en-US" sz="2400" dirty="0"/>
              <a:t>FDA added a black-box warning in 2010, recommending that practitioners “consider alternative treatment or treatment strategies” in patients with loss-of-function variants, but stopped short of recommending genotype testing.  </a:t>
            </a:r>
          </a:p>
          <a:p>
            <a:endParaRPr lang="en-US" sz="800" dirty="0"/>
          </a:p>
          <a:p>
            <a:r>
              <a:rPr lang="en-US" sz="2400" dirty="0"/>
              <a:t>Response from the cardiology community was almost hostile –focusing on the limitations of the data, unknown patient adherence, uncertainty around defining high-risk persons, and lack of data from patients with cerebrovascular and PAD</a:t>
            </a:r>
          </a:p>
          <a:p>
            <a:pPr marL="0" indent="0">
              <a:buNone/>
            </a:pPr>
            <a:endParaRPr lang="en-US" sz="800" dirty="0"/>
          </a:p>
          <a:p>
            <a:r>
              <a:rPr lang="en-US" sz="2400" dirty="0"/>
              <a:t>Currently recommending “careful clinical judgment” rather than pharmacogenetic testing</a:t>
            </a:r>
          </a:p>
        </p:txBody>
      </p:sp>
      <p:sp>
        <p:nvSpPr>
          <p:cNvPr id="4" name="TextBox 3">
            <a:extLst>
              <a:ext uri="{FF2B5EF4-FFF2-40B4-BE49-F238E27FC236}">
                <a16:creationId xmlns:a16="http://schemas.microsoft.com/office/drawing/2014/main" id="{37FE3620-FEED-4B33-A0B9-EE78D8064F2D}"/>
              </a:ext>
            </a:extLst>
          </p:cNvPr>
          <p:cNvSpPr txBox="1"/>
          <p:nvPr/>
        </p:nvSpPr>
        <p:spPr>
          <a:xfrm>
            <a:off x="934720" y="5882642"/>
            <a:ext cx="8844280" cy="646331"/>
          </a:xfrm>
          <a:prstGeom prst="rect">
            <a:avLst/>
          </a:prstGeom>
          <a:noFill/>
        </p:spPr>
        <p:txBody>
          <a:bodyPr wrap="square" rtlCol="0">
            <a:spAutoFit/>
          </a:bodyPr>
          <a:lstStyle/>
          <a:p>
            <a:r>
              <a:rPr lang="en-US" dirty="0" err="1">
                <a:solidFill>
                  <a:schemeClr val="accent3"/>
                </a:solidFill>
              </a:rPr>
              <a:t>Roden</a:t>
            </a:r>
            <a:r>
              <a:rPr lang="en-US" dirty="0">
                <a:solidFill>
                  <a:schemeClr val="accent3"/>
                </a:solidFill>
              </a:rPr>
              <a:t>, D. (2019). Editorial. Clopidogrel pharmacogenetics – why the wait?</a:t>
            </a:r>
            <a:r>
              <a:rPr lang="sv-SE" dirty="0">
                <a:solidFill>
                  <a:schemeClr val="accent3"/>
                </a:solidFill>
              </a:rPr>
              <a:t> n engl j med 381;17 nejm.org October 24, 2019</a:t>
            </a:r>
            <a:r>
              <a:rPr lang="en-US" dirty="0">
                <a:solidFill>
                  <a:schemeClr val="accent3"/>
                </a:solidFill>
              </a:rPr>
              <a:t> </a:t>
            </a:r>
          </a:p>
        </p:txBody>
      </p:sp>
    </p:spTree>
    <p:extLst>
      <p:ext uri="{BB962C8B-B14F-4D97-AF65-F5344CB8AC3E}">
        <p14:creationId xmlns:p14="http://schemas.microsoft.com/office/powerpoint/2010/main" val="51613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E13D3-4232-46F4-9A03-6EEAF041006C}"/>
              </a:ext>
            </a:extLst>
          </p:cNvPr>
          <p:cNvSpPr>
            <a:spLocks noGrp="1"/>
          </p:cNvSpPr>
          <p:nvPr>
            <p:ph type="title"/>
          </p:nvPr>
        </p:nvSpPr>
        <p:spPr>
          <a:xfrm>
            <a:off x="838200" y="365125"/>
            <a:ext cx="10515600" cy="686435"/>
          </a:xfrm>
        </p:spPr>
        <p:txBody>
          <a:bodyPr>
            <a:normAutofit fontScale="90000"/>
          </a:bodyPr>
          <a:lstStyle/>
          <a:p>
            <a:r>
              <a:rPr lang="en-US" dirty="0"/>
              <a:t>Editorial – Clopidogrel Pharmacogenetics – Why the wait?  - Dan M </a:t>
            </a:r>
            <a:r>
              <a:rPr lang="en-US" dirty="0" err="1"/>
              <a:t>Roden</a:t>
            </a:r>
            <a:r>
              <a:rPr lang="en-US" dirty="0"/>
              <a:t>, MD</a:t>
            </a:r>
          </a:p>
        </p:txBody>
      </p:sp>
      <p:sp>
        <p:nvSpPr>
          <p:cNvPr id="3" name="Content Placeholder 2">
            <a:extLst>
              <a:ext uri="{FF2B5EF4-FFF2-40B4-BE49-F238E27FC236}">
                <a16:creationId xmlns:a16="http://schemas.microsoft.com/office/drawing/2014/main" id="{F985FE4C-F6B8-4D3B-A52F-B024A69747C2}"/>
              </a:ext>
            </a:extLst>
          </p:cNvPr>
          <p:cNvSpPr>
            <a:spLocks noGrp="1"/>
          </p:cNvSpPr>
          <p:nvPr>
            <p:ph idx="1"/>
          </p:nvPr>
        </p:nvSpPr>
        <p:spPr>
          <a:xfrm>
            <a:off x="934720" y="1763522"/>
            <a:ext cx="10515600" cy="4272280"/>
          </a:xfrm>
        </p:spPr>
        <p:txBody>
          <a:bodyPr>
            <a:normAutofit/>
          </a:bodyPr>
          <a:lstStyle/>
          <a:p>
            <a:r>
              <a:rPr lang="en-US" sz="2400" dirty="0"/>
              <a:t>There are options beyond clopidogrel – however, cost and side effect profiles can be challenging – latest recommendation is that genotype testing will improve outcomes of antiplatelet therapy. </a:t>
            </a:r>
          </a:p>
          <a:p>
            <a:endParaRPr lang="en-US" sz="2400" dirty="0"/>
          </a:p>
          <a:p>
            <a:r>
              <a:rPr lang="en-US" sz="2400" dirty="0"/>
              <a:t>Prescribing prasugrel or ticagrelor to all patients exposes many to increased bleeding risk and, for the time being, increased cost. Prescribing clopidogrel without genotyping exposes variant carriers to blunted responses or lack of response</a:t>
            </a:r>
          </a:p>
        </p:txBody>
      </p:sp>
      <p:sp>
        <p:nvSpPr>
          <p:cNvPr id="4" name="TextBox 3">
            <a:extLst>
              <a:ext uri="{FF2B5EF4-FFF2-40B4-BE49-F238E27FC236}">
                <a16:creationId xmlns:a16="http://schemas.microsoft.com/office/drawing/2014/main" id="{37FE3620-FEED-4B33-A0B9-EE78D8064F2D}"/>
              </a:ext>
            </a:extLst>
          </p:cNvPr>
          <p:cNvSpPr txBox="1"/>
          <p:nvPr/>
        </p:nvSpPr>
        <p:spPr>
          <a:xfrm>
            <a:off x="934720" y="5882642"/>
            <a:ext cx="8844280" cy="646331"/>
          </a:xfrm>
          <a:prstGeom prst="rect">
            <a:avLst/>
          </a:prstGeom>
          <a:noFill/>
        </p:spPr>
        <p:txBody>
          <a:bodyPr wrap="square" rtlCol="0">
            <a:spAutoFit/>
          </a:bodyPr>
          <a:lstStyle/>
          <a:p>
            <a:r>
              <a:rPr lang="en-US" dirty="0" err="1">
                <a:solidFill>
                  <a:schemeClr val="accent3"/>
                </a:solidFill>
              </a:rPr>
              <a:t>Roden</a:t>
            </a:r>
            <a:r>
              <a:rPr lang="en-US" dirty="0">
                <a:solidFill>
                  <a:schemeClr val="accent3"/>
                </a:solidFill>
              </a:rPr>
              <a:t>, D. (2019). Editorial. Clopidogrel pharmacogenetics – why the wait?</a:t>
            </a:r>
            <a:r>
              <a:rPr lang="sv-SE" dirty="0">
                <a:solidFill>
                  <a:schemeClr val="accent3"/>
                </a:solidFill>
              </a:rPr>
              <a:t> n engl j med 381;17 nejm.org October 24, 2019</a:t>
            </a:r>
            <a:r>
              <a:rPr lang="en-US" dirty="0">
                <a:solidFill>
                  <a:schemeClr val="accent3"/>
                </a:solidFill>
              </a:rPr>
              <a:t> </a:t>
            </a:r>
          </a:p>
        </p:txBody>
      </p:sp>
    </p:spTree>
    <p:extLst>
      <p:ext uri="{BB962C8B-B14F-4D97-AF65-F5344CB8AC3E}">
        <p14:creationId xmlns:p14="http://schemas.microsoft.com/office/powerpoint/2010/main" val="3186290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7F15-3707-45AF-8948-23161F918330}"/>
              </a:ext>
            </a:extLst>
          </p:cNvPr>
          <p:cNvSpPr>
            <a:spLocks noGrp="1"/>
          </p:cNvSpPr>
          <p:nvPr>
            <p:ph type="title"/>
          </p:nvPr>
        </p:nvSpPr>
        <p:spPr>
          <a:xfrm>
            <a:off x="838200" y="365125"/>
            <a:ext cx="10515600" cy="783966"/>
          </a:xfrm>
        </p:spPr>
        <p:txBody>
          <a:bodyPr>
            <a:normAutofit/>
          </a:bodyPr>
          <a:lstStyle/>
          <a:p>
            <a:r>
              <a:rPr lang="en-US" dirty="0">
                <a:solidFill>
                  <a:srgbClr val="003C71"/>
                </a:solidFill>
                <a:latin typeface="Lato" panose="020F0502020204030203" pitchFamily="34" charset="0"/>
                <a:ea typeface="Lato" panose="020F0502020204030203" pitchFamily="34" charset="0"/>
                <a:cs typeface="Lato" panose="020F0502020204030203" pitchFamily="34" charset="0"/>
              </a:rPr>
              <a:t>Red Flag – Bulimia Nervosa</a:t>
            </a:r>
          </a:p>
        </p:txBody>
      </p:sp>
      <p:sp>
        <p:nvSpPr>
          <p:cNvPr id="3" name="Content Placeholder 2">
            <a:extLst>
              <a:ext uri="{FF2B5EF4-FFF2-40B4-BE49-F238E27FC236}">
                <a16:creationId xmlns:a16="http://schemas.microsoft.com/office/drawing/2014/main" id="{06DA0057-B9CB-41EE-8FB4-D8CD3AECA24D}"/>
              </a:ext>
            </a:extLst>
          </p:cNvPr>
          <p:cNvSpPr>
            <a:spLocks noGrp="1"/>
          </p:cNvSpPr>
          <p:nvPr>
            <p:ph idx="1"/>
          </p:nvPr>
        </p:nvSpPr>
        <p:spPr>
          <a:xfrm>
            <a:off x="838200" y="1357571"/>
            <a:ext cx="10515600" cy="4351338"/>
          </a:xfrm>
        </p:spPr>
        <p:txBody>
          <a:bodyPr>
            <a:noAutofit/>
          </a:bodyPr>
          <a:lstStyle/>
          <a:p>
            <a:r>
              <a:rPr lang="en-US" sz="2000" dirty="0"/>
              <a:t>The registry includes discharge abstracts of all hospitalizations in Quebec and contains up to 41 diagnostic codes and 35 procedure codes for each admission.</a:t>
            </a:r>
          </a:p>
          <a:p>
            <a:endParaRPr lang="en-US" sz="2000" dirty="0"/>
          </a:p>
          <a:p>
            <a:r>
              <a:rPr lang="en-US" sz="2000" dirty="0"/>
              <a:t>Identified women who were hospitalized for bulimia nervosa between 2006 and 2016 in Quebec. Mean age 28.3 </a:t>
            </a:r>
            <a:r>
              <a:rPr lang="en-US" sz="2000" u="sng" dirty="0"/>
              <a:t>+</a:t>
            </a:r>
            <a:r>
              <a:rPr lang="en-US" sz="2000" dirty="0"/>
              <a:t> 13 years for both groups. Comparison group comprising women who were hospitalized for a pregnancy-related event.</a:t>
            </a:r>
          </a:p>
          <a:p>
            <a:endParaRPr lang="en-US" sz="2000" dirty="0"/>
          </a:p>
          <a:p>
            <a:r>
              <a:rPr lang="en-US" sz="2000" dirty="0"/>
              <a:t>We began following up the women at their first (index) admission and ended follow-up at the first incidence of cardiovascular disease, death, or the end of the study on March 31, 2018, which ever occurred first.</a:t>
            </a:r>
          </a:p>
          <a:p>
            <a:endParaRPr lang="en-US" sz="2000" dirty="0"/>
          </a:p>
          <a:p>
            <a:r>
              <a:rPr lang="en-US" sz="2000" dirty="0">
                <a:solidFill>
                  <a:srgbClr val="003C71"/>
                </a:solidFill>
                <a:ea typeface="Lato" panose="020F0502020204030203" pitchFamily="34" charset="0"/>
                <a:cs typeface="Lato" panose="020F0502020204030203" pitchFamily="34" charset="0"/>
              </a:rPr>
              <a:t>Prospective 12-year review</a:t>
            </a:r>
          </a:p>
        </p:txBody>
      </p:sp>
      <p:sp>
        <p:nvSpPr>
          <p:cNvPr id="4" name="TextBox 3">
            <a:extLst>
              <a:ext uri="{FF2B5EF4-FFF2-40B4-BE49-F238E27FC236}">
                <a16:creationId xmlns:a16="http://schemas.microsoft.com/office/drawing/2014/main" id="{5E9A3213-8EDB-45C7-99E5-7D6681835256}"/>
              </a:ext>
            </a:extLst>
          </p:cNvPr>
          <p:cNvSpPr txBox="1"/>
          <p:nvPr/>
        </p:nvSpPr>
        <p:spPr>
          <a:xfrm>
            <a:off x="838200" y="5656668"/>
            <a:ext cx="9655848" cy="923330"/>
          </a:xfrm>
          <a:prstGeom prst="rect">
            <a:avLst/>
          </a:prstGeom>
          <a:noFill/>
        </p:spPr>
        <p:txBody>
          <a:bodyPr wrap="none" rtlCol="0">
            <a:spAutoFit/>
          </a:bodyPr>
          <a:lstStyle/>
          <a:p>
            <a:r>
              <a:rPr lang="en-US" dirty="0" err="1">
                <a:solidFill>
                  <a:schemeClr val="accent3"/>
                </a:solidFill>
              </a:rPr>
              <a:t>Tith</a:t>
            </a:r>
            <a:r>
              <a:rPr lang="en-US" dirty="0">
                <a:solidFill>
                  <a:schemeClr val="accent3"/>
                </a:solidFill>
              </a:rPr>
              <a:t>, R., Paradis, G., Potter, B., et al. (2019). Association of bulimia nervosa with long-term risk</a:t>
            </a:r>
          </a:p>
          <a:p>
            <a:r>
              <a:rPr lang="en-US" dirty="0">
                <a:solidFill>
                  <a:schemeClr val="accent3"/>
                </a:solidFill>
              </a:rPr>
              <a:t>of cardiovascular disease and mortality among young women. </a:t>
            </a:r>
            <a:r>
              <a:rPr lang="pl-PL" i="1" dirty="0">
                <a:solidFill>
                  <a:schemeClr val="accent3"/>
                </a:solidFill>
              </a:rPr>
              <a:t>JAMA Psychiatry</a:t>
            </a:r>
            <a:r>
              <a:rPr lang="pl-PL" dirty="0">
                <a:solidFill>
                  <a:schemeClr val="accent3"/>
                </a:solidFill>
              </a:rPr>
              <a:t>. </a:t>
            </a:r>
          </a:p>
          <a:p>
            <a:r>
              <a:rPr lang="en-US" dirty="0">
                <a:solidFill>
                  <a:schemeClr val="accent3"/>
                </a:solidFill>
              </a:rPr>
              <a:t>Published online October 16, 2019.</a:t>
            </a:r>
          </a:p>
        </p:txBody>
      </p:sp>
      <p:pic>
        <p:nvPicPr>
          <p:cNvPr id="5" name="Picture 5" descr="C:\Users\owner\Pictures\red flags pointed.jpg">
            <a:extLst>
              <a:ext uri="{FF2B5EF4-FFF2-40B4-BE49-F238E27FC236}">
                <a16:creationId xmlns:a16="http://schemas.microsoft.com/office/drawing/2014/main" id="{0FE0ED0E-95F6-4825-B20A-8ECB5E364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5074" y="46004"/>
            <a:ext cx="1237452" cy="120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26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E13D3-4232-46F4-9A03-6EEAF041006C}"/>
              </a:ext>
            </a:extLst>
          </p:cNvPr>
          <p:cNvSpPr>
            <a:spLocks noGrp="1"/>
          </p:cNvSpPr>
          <p:nvPr>
            <p:ph type="title"/>
          </p:nvPr>
        </p:nvSpPr>
        <p:spPr>
          <a:xfrm>
            <a:off x="838200" y="365125"/>
            <a:ext cx="10515600" cy="686435"/>
          </a:xfrm>
        </p:spPr>
        <p:txBody>
          <a:bodyPr>
            <a:normAutofit fontScale="90000"/>
          </a:bodyPr>
          <a:lstStyle/>
          <a:p>
            <a:r>
              <a:rPr lang="en-US" dirty="0"/>
              <a:t>Editorial – Clopidogrel Pharmacogenetics – Why the wait?  - Dan M </a:t>
            </a:r>
            <a:r>
              <a:rPr lang="en-US" dirty="0" err="1"/>
              <a:t>Roden</a:t>
            </a:r>
            <a:r>
              <a:rPr lang="en-US" dirty="0"/>
              <a:t>, MD</a:t>
            </a:r>
          </a:p>
        </p:txBody>
      </p:sp>
      <p:sp>
        <p:nvSpPr>
          <p:cNvPr id="3" name="Content Placeholder 2">
            <a:extLst>
              <a:ext uri="{FF2B5EF4-FFF2-40B4-BE49-F238E27FC236}">
                <a16:creationId xmlns:a16="http://schemas.microsoft.com/office/drawing/2014/main" id="{F985FE4C-F6B8-4D3B-A52F-B024A69747C2}"/>
              </a:ext>
            </a:extLst>
          </p:cNvPr>
          <p:cNvSpPr>
            <a:spLocks noGrp="1"/>
          </p:cNvSpPr>
          <p:nvPr>
            <p:ph idx="1"/>
          </p:nvPr>
        </p:nvSpPr>
        <p:spPr>
          <a:xfrm>
            <a:off x="838200" y="1330961"/>
            <a:ext cx="10515600" cy="4272280"/>
          </a:xfrm>
        </p:spPr>
        <p:txBody>
          <a:bodyPr>
            <a:normAutofit/>
          </a:bodyPr>
          <a:lstStyle/>
          <a:p>
            <a:pPr marL="0" indent="0">
              <a:buNone/>
            </a:pPr>
            <a:r>
              <a:rPr lang="en-US" sz="2400" u="sng" dirty="0" err="1"/>
              <a:t>BaleDoneen</a:t>
            </a:r>
            <a:r>
              <a:rPr lang="en-US" sz="2400" u="sng" dirty="0"/>
              <a:t> Take-Away</a:t>
            </a:r>
            <a:r>
              <a:rPr lang="en-US" sz="2400" dirty="0"/>
              <a:t>:</a:t>
            </a:r>
          </a:p>
          <a:p>
            <a:r>
              <a:rPr lang="en-US" sz="2400" dirty="0"/>
              <a:t>Clopidogrel remains a first line DAPT medication. </a:t>
            </a:r>
          </a:p>
          <a:p>
            <a:r>
              <a:rPr lang="en-US" sz="2400" dirty="0"/>
              <a:t>CYP2C19 is a simple test to order  - available at all labs and is covered by major insurers, including Medicare/Medicaid. </a:t>
            </a:r>
          </a:p>
          <a:p>
            <a:r>
              <a:rPr lang="en-US" sz="2400" dirty="0"/>
              <a:t>Remember the Post-Charisma data indicating the utility of DAPT with Clopidogrel and baby aspirin in PAD, CVA/TIA.  </a:t>
            </a:r>
          </a:p>
          <a:p>
            <a:r>
              <a:rPr lang="en-US" sz="2400" dirty="0"/>
              <a:t>The length of time to remain on DAPT for post PCI remains somewhat loosely defined.  At minimum, allow adequate time to insure all root causes are evaluated and optimally treated so that the inflammatory burden is eradicated.  </a:t>
            </a:r>
          </a:p>
        </p:txBody>
      </p:sp>
      <p:sp>
        <p:nvSpPr>
          <p:cNvPr id="4" name="TextBox 3">
            <a:extLst>
              <a:ext uri="{FF2B5EF4-FFF2-40B4-BE49-F238E27FC236}">
                <a16:creationId xmlns:a16="http://schemas.microsoft.com/office/drawing/2014/main" id="{37FE3620-FEED-4B33-A0B9-EE78D8064F2D}"/>
              </a:ext>
            </a:extLst>
          </p:cNvPr>
          <p:cNvSpPr txBox="1"/>
          <p:nvPr/>
        </p:nvSpPr>
        <p:spPr>
          <a:xfrm>
            <a:off x="934720" y="5882642"/>
            <a:ext cx="8844280" cy="646331"/>
          </a:xfrm>
          <a:prstGeom prst="rect">
            <a:avLst/>
          </a:prstGeom>
          <a:noFill/>
        </p:spPr>
        <p:txBody>
          <a:bodyPr wrap="square" rtlCol="0">
            <a:spAutoFit/>
          </a:bodyPr>
          <a:lstStyle/>
          <a:p>
            <a:r>
              <a:rPr lang="en-US" dirty="0" err="1">
                <a:solidFill>
                  <a:schemeClr val="accent3"/>
                </a:solidFill>
              </a:rPr>
              <a:t>Roden</a:t>
            </a:r>
            <a:r>
              <a:rPr lang="en-US" dirty="0">
                <a:solidFill>
                  <a:schemeClr val="accent3"/>
                </a:solidFill>
              </a:rPr>
              <a:t>, D. (2019). Editorial. Clopidogrel pharmacogenetics – why the wait?</a:t>
            </a:r>
            <a:r>
              <a:rPr lang="sv-SE" dirty="0">
                <a:solidFill>
                  <a:schemeClr val="accent3"/>
                </a:solidFill>
              </a:rPr>
              <a:t> n engl j med 381;17 nejm.org October 24, 2019</a:t>
            </a:r>
            <a:r>
              <a:rPr lang="en-US" dirty="0">
                <a:solidFill>
                  <a:schemeClr val="accent3"/>
                </a:solidFill>
              </a:rPr>
              <a:t> </a:t>
            </a:r>
          </a:p>
        </p:txBody>
      </p:sp>
    </p:spTree>
    <p:extLst>
      <p:ext uri="{BB962C8B-B14F-4D97-AF65-F5344CB8AC3E}">
        <p14:creationId xmlns:p14="http://schemas.microsoft.com/office/powerpoint/2010/main" val="125730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9DE13-C0CD-4788-A34F-FEEF6D84E2B5}"/>
              </a:ext>
            </a:extLst>
          </p:cNvPr>
          <p:cNvSpPr>
            <a:spLocks noGrp="1"/>
          </p:cNvSpPr>
          <p:nvPr>
            <p:ph type="title"/>
          </p:nvPr>
        </p:nvSpPr>
        <p:spPr/>
        <p:txBody>
          <a:bodyPr/>
          <a:lstStyle/>
          <a:p>
            <a:r>
              <a:rPr lang="en-US" dirty="0"/>
              <a:t>Running!</a:t>
            </a:r>
          </a:p>
        </p:txBody>
      </p:sp>
      <p:pic>
        <p:nvPicPr>
          <p:cNvPr id="5" name="Content Placeholder 4" descr="A picture containing person, water, laying, orange&#10;&#10;Description automatically generated">
            <a:extLst>
              <a:ext uri="{FF2B5EF4-FFF2-40B4-BE49-F238E27FC236}">
                <a16:creationId xmlns:a16="http://schemas.microsoft.com/office/drawing/2014/main" id="{B885926B-779E-4AE1-AB37-B445567F66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7697598" y="909241"/>
            <a:ext cx="4352925" cy="3264693"/>
          </a:xfrm>
        </p:spPr>
      </p:pic>
      <p:pic>
        <p:nvPicPr>
          <p:cNvPr id="7" name="Picture 6" descr="A picture containing water, person, sport, racket&#10;&#10;Description automatically generated">
            <a:extLst>
              <a:ext uri="{FF2B5EF4-FFF2-40B4-BE49-F238E27FC236}">
                <a16:creationId xmlns:a16="http://schemas.microsoft.com/office/drawing/2014/main" id="{4B4E4161-64DA-4195-BAB1-54CD8943F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6774" y="297975"/>
            <a:ext cx="2304288" cy="5218176"/>
          </a:xfrm>
          <a:prstGeom prst="rect">
            <a:avLst/>
          </a:prstGeom>
        </p:spPr>
      </p:pic>
      <p:pic>
        <p:nvPicPr>
          <p:cNvPr id="9" name="Picture 8" descr="A close up of a sign&#10;&#10;Description automatically generated">
            <a:extLst>
              <a:ext uri="{FF2B5EF4-FFF2-40B4-BE49-F238E27FC236}">
                <a16:creationId xmlns:a16="http://schemas.microsoft.com/office/drawing/2014/main" id="{B67A9705-29A2-42E7-B5C0-DFE1223156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319136" y="3017058"/>
            <a:ext cx="3803764" cy="2852823"/>
          </a:xfrm>
          <a:prstGeom prst="rect">
            <a:avLst/>
          </a:prstGeom>
        </p:spPr>
      </p:pic>
      <p:pic>
        <p:nvPicPr>
          <p:cNvPr id="11" name="Picture 10" descr="A picture containing indoor, table, computer, desk&#10;&#10;Description automatically generated">
            <a:extLst>
              <a:ext uri="{FF2B5EF4-FFF2-40B4-BE49-F238E27FC236}">
                <a16:creationId xmlns:a16="http://schemas.microsoft.com/office/drawing/2014/main" id="{684C9088-7BB8-4ACA-B7CB-C348B53F1A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55988" y="3033979"/>
            <a:ext cx="3665052" cy="2748789"/>
          </a:xfrm>
          <a:prstGeom prst="rect">
            <a:avLst/>
          </a:prstGeom>
        </p:spPr>
      </p:pic>
    </p:spTree>
    <p:extLst>
      <p:ext uri="{BB962C8B-B14F-4D97-AF65-F5344CB8AC3E}">
        <p14:creationId xmlns:p14="http://schemas.microsoft.com/office/powerpoint/2010/main" val="94563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D5D7-88FF-41FC-919D-AB62FAD315C7}"/>
              </a:ext>
            </a:extLst>
          </p:cNvPr>
          <p:cNvSpPr>
            <a:spLocks noGrp="1"/>
          </p:cNvSpPr>
          <p:nvPr>
            <p:ph type="title"/>
          </p:nvPr>
        </p:nvSpPr>
        <p:spPr>
          <a:xfrm>
            <a:off x="838200" y="365125"/>
            <a:ext cx="10515600" cy="462915"/>
          </a:xfrm>
        </p:spPr>
        <p:txBody>
          <a:bodyPr>
            <a:normAutofit fontScale="90000"/>
          </a:bodyPr>
          <a:lstStyle/>
          <a:p>
            <a:pPr algn="ctr"/>
            <a:r>
              <a:rPr lang="en-US" sz="4000" dirty="0"/>
              <a:t>Leisure-Time Running reduces risk of T2DM</a:t>
            </a:r>
          </a:p>
        </p:txBody>
      </p:sp>
      <p:sp>
        <p:nvSpPr>
          <p:cNvPr id="3" name="Content Placeholder 2">
            <a:extLst>
              <a:ext uri="{FF2B5EF4-FFF2-40B4-BE49-F238E27FC236}">
                <a16:creationId xmlns:a16="http://schemas.microsoft.com/office/drawing/2014/main" id="{D1FAA8C8-B73A-42B0-815E-D1D07705806F}"/>
              </a:ext>
            </a:extLst>
          </p:cNvPr>
          <p:cNvSpPr>
            <a:spLocks noGrp="1"/>
          </p:cNvSpPr>
          <p:nvPr>
            <p:ph idx="1"/>
          </p:nvPr>
        </p:nvSpPr>
        <p:spPr>
          <a:xfrm>
            <a:off x="838200" y="1112521"/>
            <a:ext cx="10515600" cy="4714240"/>
          </a:xfrm>
        </p:spPr>
        <p:txBody>
          <a:bodyPr>
            <a:normAutofit lnSpcReduction="10000"/>
          </a:bodyPr>
          <a:lstStyle/>
          <a:p>
            <a:r>
              <a:rPr lang="en-US" sz="2400" dirty="0"/>
              <a:t>Examined the overall association as well as the dose−response relationship between leisure-time running and incident type 2 diabetes.</a:t>
            </a:r>
          </a:p>
          <a:p>
            <a:pPr marL="0" indent="0">
              <a:buNone/>
            </a:pPr>
            <a:endParaRPr lang="en-US" sz="2400" dirty="0"/>
          </a:p>
          <a:p>
            <a:r>
              <a:rPr lang="en-US" sz="2400" dirty="0"/>
              <a:t>Participants were 19,347 adults aged 18-100 years who were free of CVD, cancer, and diabetes at baseline, and who received at least 2 extensive preventive medical examinations between 1974 and 2006. </a:t>
            </a:r>
          </a:p>
          <a:p>
            <a:endParaRPr lang="en-US" sz="2400" dirty="0"/>
          </a:p>
          <a:p>
            <a:r>
              <a:rPr lang="en-US" sz="2400" dirty="0"/>
              <a:t>Running and other types of aerobic physical activity were assessed by self reported leisure-time activities. </a:t>
            </a:r>
          </a:p>
          <a:p>
            <a:endParaRPr lang="en-US" sz="2400" dirty="0"/>
          </a:p>
          <a:p>
            <a:r>
              <a:rPr lang="en-US" sz="2400" dirty="0"/>
              <a:t>Type 2 diabetes was defined as fasting glucose ≥126 mg/dL (7.0 mmol/L), physician diagnosis, or insulin use.</a:t>
            </a:r>
          </a:p>
        </p:txBody>
      </p:sp>
      <p:sp>
        <p:nvSpPr>
          <p:cNvPr id="4" name="TextBox 3">
            <a:extLst>
              <a:ext uri="{FF2B5EF4-FFF2-40B4-BE49-F238E27FC236}">
                <a16:creationId xmlns:a16="http://schemas.microsoft.com/office/drawing/2014/main" id="{F6D852E2-C481-4C55-BEF9-4397C5BFA99F}"/>
              </a:ext>
            </a:extLst>
          </p:cNvPr>
          <p:cNvSpPr txBox="1"/>
          <p:nvPr/>
        </p:nvSpPr>
        <p:spPr>
          <a:xfrm>
            <a:off x="838200" y="5958840"/>
            <a:ext cx="8920480" cy="646331"/>
          </a:xfrm>
          <a:prstGeom prst="rect">
            <a:avLst/>
          </a:prstGeom>
          <a:noFill/>
        </p:spPr>
        <p:txBody>
          <a:bodyPr wrap="square" rtlCol="0">
            <a:spAutoFit/>
          </a:bodyPr>
          <a:lstStyle/>
          <a:p>
            <a:r>
              <a:rPr lang="en-US" dirty="0">
                <a:solidFill>
                  <a:schemeClr val="accent3"/>
                </a:solidFill>
              </a:rPr>
              <a:t>Wang, Y., Lee, D., </a:t>
            </a:r>
            <a:r>
              <a:rPr lang="en-US" dirty="0" err="1">
                <a:solidFill>
                  <a:schemeClr val="accent3"/>
                </a:solidFill>
              </a:rPr>
              <a:t>Brellenthin</a:t>
            </a:r>
            <a:r>
              <a:rPr lang="en-US" dirty="0">
                <a:solidFill>
                  <a:schemeClr val="accent3"/>
                </a:solidFill>
              </a:rPr>
              <a:t>, A., et al. (2019). Leisure-time running reduces risk of incident Type 2 DM. The Am J Med. 132:1225-1232</a:t>
            </a:r>
          </a:p>
        </p:txBody>
      </p:sp>
    </p:spTree>
    <p:extLst>
      <p:ext uri="{BB962C8B-B14F-4D97-AF65-F5344CB8AC3E}">
        <p14:creationId xmlns:p14="http://schemas.microsoft.com/office/powerpoint/2010/main" val="237663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D5D7-88FF-41FC-919D-AB62FAD315C7}"/>
              </a:ext>
            </a:extLst>
          </p:cNvPr>
          <p:cNvSpPr>
            <a:spLocks noGrp="1"/>
          </p:cNvSpPr>
          <p:nvPr>
            <p:ph type="title"/>
          </p:nvPr>
        </p:nvSpPr>
        <p:spPr>
          <a:xfrm>
            <a:off x="838200" y="365125"/>
            <a:ext cx="10515600" cy="462915"/>
          </a:xfrm>
        </p:spPr>
        <p:txBody>
          <a:bodyPr>
            <a:normAutofit fontScale="90000"/>
          </a:bodyPr>
          <a:lstStyle/>
          <a:p>
            <a:pPr algn="ctr"/>
            <a:r>
              <a:rPr lang="en-US" sz="4000" dirty="0"/>
              <a:t>Leisure-Time Running reduces risk of T2DM</a:t>
            </a:r>
          </a:p>
        </p:txBody>
      </p:sp>
      <p:sp>
        <p:nvSpPr>
          <p:cNvPr id="3" name="Content Placeholder 2">
            <a:extLst>
              <a:ext uri="{FF2B5EF4-FFF2-40B4-BE49-F238E27FC236}">
                <a16:creationId xmlns:a16="http://schemas.microsoft.com/office/drawing/2014/main" id="{D1FAA8C8-B73A-42B0-815E-D1D07705806F}"/>
              </a:ext>
            </a:extLst>
          </p:cNvPr>
          <p:cNvSpPr>
            <a:spLocks noGrp="1"/>
          </p:cNvSpPr>
          <p:nvPr>
            <p:ph idx="1"/>
          </p:nvPr>
        </p:nvSpPr>
        <p:spPr>
          <a:xfrm>
            <a:off x="838200" y="1112521"/>
            <a:ext cx="10515600" cy="4714240"/>
          </a:xfrm>
        </p:spPr>
        <p:txBody>
          <a:bodyPr>
            <a:normAutofit/>
          </a:bodyPr>
          <a:lstStyle/>
          <a:p>
            <a:r>
              <a:rPr lang="en-US" sz="2400" dirty="0"/>
              <a:t>During an average follow-up of 6.5 years, 1015 adults developed type 2 diabetes. </a:t>
            </a:r>
          </a:p>
          <a:p>
            <a:endParaRPr lang="en-US" sz="800" dirty="0"/>
          </a:p>
          <a:p>
            <a:r>
              <a:rPr lang="en-US" sz="2400" dirty="0"/>
              <a:t>Approximately 29.5% of adults participated in leisure-time running at baseline. </a:t>
            </a:r>
          </a:p>
          <a:p>
            <a:endParaRPr lang="en-US" sz="800" dirty="0"/>
          </a:p>
          <a:p>
            <a:r>
              <a:rPr lang="en-US" sz="2400" dirty="0"/>
              <a:t>Runners had a 28%  ([HR] 0.72; 95 CI, 0.62-0.84) lower risk of developing type 2 diabetes compared with nonrunners during follow-up. </a:t>
            </a:r>
          </a:p>
          <a:p>
            <a:endParaRPr lang="en-US" sz="800" dirty="0"/>
          </a:p>
          <a:p>
            <a:r>
              <a:rPr lang="en-US" sz="2400" dirty="0"/>
              <a:t>Consistent linear dose−response relationships were observed between various running parameters and incident type 2 diabetes, supporting the prescription of running to prevent type 2 diabetes.  </a:t>
            </a:r>
          </a:p>
        </p:txBody>
      </p:sp>
      <p:sp>
        <p:nvSpPr>
          <p:cNvPr id="4" name="TextBox 3">
            <a:extLst>
              <a:ext uri="{FF2B5EF4-FFF2-40B4-BE49-F238E27FC236}">
                <a16:creationId xmlns:a16="http://schemas.microsoft.com/office/drawing/2014/main" id="{F6D852E2-C481-4C55-BEF9-4397C5BFA99F}"/>
              </a:ext>
            </a:extLst>
          </p:cNvPr>
          <p:cNvSpPr txBox="1"/>
          <p:nvPr/>
        </p:nvSpPr>
        <p:spPr>
          <a:xfrm>
            <a:off x="838200" y="5958840"/>
            <a:ext cx="8920480" cy="646331"/>
          </a:xfrm>
          <a:prstGeom prst="rect">
            <a:avLst/>
          </a:prstGeom>
          <a:noFill/>
        </p:spPr>
        <p:txBody>
          <a:bodyPr wrap="square" rtlCol="0">
            <a:spAutoFit/>
          </a:bodyPr>
          <a:lstStyle/>
          <a:p>
            <a:r>
              <a:rPr lang="en-US" dirty="0">
                <a:solidFill>
                  <a:schemeClr val="accent3"/>
                </a:solidFill>
              </a:rPr>
              <a:t>Wang, Y., Lee, D., </a:t>
            </a:r>
            <a:r>
              <a:rPr lang="en-US" dirty="0" err="1">
                <a:solidFill>
                  <a:schemeClr val="accent3"/>
                </a:solidFill>
              </a:rPr>
              <a:t>Brellenthin</a:t>
            </a:r>
            <a:r>
              <a:rPr lang="en-US" dirty="0">
                <a:solidFill>
                  <a:schemeClr val="accent3"/>
                </a:solidFill>
              </a:rPr>
              <a:t>, A., et al. (2019). Leisure-time running reduces risk of incident Type 2 DM. The Am J Med. 132:1225-1232</a:t>
            </a:r>
          </a:p>
        </p:txBody>
      </p:sp>
    </p:spTree>
    <p:extLst>
      <p:ext uri="{BB962C8B-B14F-4D97-AF65-F5344CB8AC3E}">
        <p14:creationId xmlns:p14="http://schemas.microsoft.com/office/powerpoint/2010/main" val="253802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D5D7-88FF-41FC-919D-AB62FAD315C7}"/>
              </a:ext>
            </a:extLst>
          </p:cNvPr>
          <p:cNvSpPr>
            <a:spLocks noGrp="1"/>
          </p:cNvSpPr>
          <p:nvPr>
            <p:ph type="title"/>
          </p:nvPr>
        </p:nvSpPr>
        <p:spPr>
          <a:xfrm>
            <a:off x="838200" y="365125"/>
            <a:ext cx="10515600" cy="462915"/>
          </a:xfrm>
        </p:spPr>
        <p:txBody>
          <a:bodyPr>
            <a:normAutofit fontScale="90000"/>
          </a:bodyPr>
          <a:lstStyle/>
          <a:p>
            <a:pPr algn="ctr"/>
            <a:r>
              <a:rPr lang="en-US" sz="4000" dirty="0"/>
              <a:t>Leisure-Time Running reduces risk of T2DM</a:t>
            </a:r>
          </a:p>
        </p:txBody>
      </p:sp>
      <p:sp>
        <p:nvSpPr>
          <p:cNvPr id="3" name="Content Placeholder 2">
            <a:extLst>
              <a:ext uri="{FF2B5EF4-FFF2-40B4-BE49-F238E27FC236}">
                <a16:creationId xmlns:a16="http://schemas.microsoft.com/office/drawing/2014/main" id="{D1FAA8C8-B73A-42B0-815E-D1D07705806F}"/>
              </a:ext>
            </a:extLst>
          </p:cNvPr>
          <p:cNvSpPr>
            <a:spLocks noGrp="1"/>
          </p:cNvSpPr>
          <p:nvPr>
            <p:ph idx="1"/>
          </p:nvPr>
        </p:nvSpPr>
        <p:spPr>
          <a:xfrm>
            <a:off x="838200" y="1112521"/>
            <a:ext cx="10515600" cy="4714240"/>
          </a:xfrm>
        </p:spPr>
        <p:txBody>
          <a:bodyPr>
            <a:noAutofit/>
          </a:bodyPr>
          <a:lstStyle/>
          <a:p>
            <a:r>
              <a:rPr lang="en-US" sz="2400" dirty="0"/>
              <a:t>The benefits of moderate-intensity physical activity (defined as any physical activity requiring an energy expenditure of ≥3-6 metabolic equivalent [MET]) on the primary prevention of type 2 diabetes is well established.</a:t>
            </a:r>
          </a:p>
          <a:p>
            <a:endParaRPr lang="en-US" sz="2400" dirty="0"/>
          </a:p>
          <a:p>
            <a:r>
              <a:rPr lang="en-US" sz="2400" dirty="0"/>
              <a:t>Moreover, vigorous-intensity physical activity has been shown to attenuate weight gain more adequately than moderate-intensity physical activity which is related to a higher risk of type 2 diabetes.</a:t>
            </a:r>
          </a:p>
          <a:p>
            <a:pPr marL="0" indent="0">
              <a:buNone/>
            </a:pPr>
            <a:endParaRPr lang="en-US" sz="2400" dirty="0"/>
          </a:p>
          <a:p>
            <a:r>
              <a:rPr lang="en-US" sz="2400" dirty="0"/>
              <a:t>Therefore, vigorous-intensity physical activity, such as running, may confer superior benefits over other types of physical activity on preventing type 2 diabetes.</a:t>
            </a:r>
          </a:p>
        </p:txBody>
      </p:sp>
      <p:sp>
        <p:nvSpPr>
          <p:cNvPr id="4" name="TextBox 3">
            <a:extLst>
              <a:ext uri="{FF2B5EF4-FFF2-40B4-BE49-F238E27FC236}">
                <a16:creationId xmlns:a16="http://schemas.microsoft.com/office/drawing/2014/main" id="{F6D852E2-C481-4C55-BEF9-4397C5BFA99F}"/>
              </a:ext>
            </a:extLst>
          </p:cNvPr>
          <p:cNvSpPr txBox="1"/>
          <p:nvPr/>
        </p:nvSpPr>
        <p:spPr>
          <a:xfrm>
            <a:off x="838200" y="5958840"/>
            <a:ext cx="8920480" cy="646331"/>
          </a:xfrm>
          <a:prstGeom prst="rect">
            <a:avLst/>
          </a:prstGeom>
          <a:noFill/>
        </p:spPr>
        <p:txBody>
          <a:bodyPr wrap="square" rtlCol="0">
            <a:spAutoFit/>
          </a:bodyPr>
          <a:lstStyle/>
          <a:p>
            <a:r>
              <a:rPr lang="en-US" dirty="0">
                <a:solidFill>
                  <a:schemeClr val="accent3"/>
                </a:solidFill>
              </a:rPr>
              <a:t>Wang, Y., Lee, D., </a:t>
            </a:r>
            <a:r>
              <a:rPr lang="en-US" dirty="0" err="1">
                <a:solidFill>
                  <a:schemeClr val="accent3"/>
                </a:solidFill>
              </a:rPr>
              <a:t>Brellenthin</a:t>
            </a:r>
            <a:r>
              <a:rPr lang="en-US" dirty="0">
                <a:solidFill>
                  <a:schemeClr val="accent3"/>
                </a:solidFill>
              </a:rPr>
              <a:t>, A., et al. (2019). Leisure-time running reduces risk of incident Type 2 DM. The Am J Med. 132:1225-1232.</a:t>
            </a:r>
          </a:p>
        </p:txBody>
      </p:sp>
    </p:spTree>
    <p:extLst>
      <p:ext uri="{BB962C8B-B14F-4D97-AF65-F5344CB8AC3E}">
        <p14:creationId xmlns:p14="http://schemas.microsoft.com/office/powerpoint/2010/main" val="262765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D5D7-88FF-41FC-919D-AB62FAD315C7}"/>
              </a:ext>
            </a:extLst>
          </p:cNvPr>
          <p:cNvSpPr>
            <a:spLocks noGrp="1"/>
          </p:cNvSpPr>
          <p:nvPr>
            <p:ph type="title"/>
          </p:nvPr>
        </p:nvSpPr>
        <p:spPr>
          <a:xfrm>
            <a:off x="838200" y="365125"/>
            <a:ext cx="10515600" cy="462915"/>
          </a:xfrm>
        </p:spPr>
        <p:txBody>
          <a:bodyPr>
            <a:normAutofit fontScale="90000"/>
          </a:bodyPr>
          <a:lstStyle/>
          <a:p>
            <a:pPr algn="ctr"/>
            <a:r>
              <a:rPr lang="en-US" sz="4000" dirty="0"/>
              <a:t>Leisure-Time Running reduces risk of T2DM</a:t>
            </a:r>
          </a:p>
        </p:txBody>
      </p:sp>
      <p:sp>
        <p:nvSpPr>
          <p:cNvPr id="3" name="Content Placeholder 2">
            <a:extLst>
              <a:ext uri="{FF2B5EF4-FFF2-40B4-BE49-F238E27FC236}">
                <a16:creationId xmlns:a16="http://schemas.microsoft.com/office/drawing/2014/main" id="{D1FAA8C8-B73A-42B0-815E-D1D07705806F}"/>
              </a:ext>
            </a:extLst>
          </p:cNvPr>
          <p:cNvSpPr>
            <a:spLocks noGrp="1"/>
          </p:cNvSpPr>
          <p:nvPr>
            <p:ph idx="1"/>
          </p:nvPr>
        </p:nvSpPr>
        <p:spPr>
          <a:xfrm>
            <a:off x="838200" y="1112521"/>
            <a:ext cx="10515600" cy="4714240"/>
          </a:xfrm>
        </p:spPr>
        <p:txBody>
          <a:bodyPr>
            <a:normAutofit/>
          </a:bodyPr>
          <a:lstStyle/>
          <a:p>
            <a:r>
              <a:rPr lang="en-US" dirty="0"/>
              <a:t>Of the different types of exercise, running is the most popular among individuals who do participate in vigorous intensity physical activity.</a:t>
            </a:r>
          </a:p>
          <a:p>
            <a:endParaRPr lang="en-US" dirty="0"/>
          </a:p>
          <a:p>
            <a:r>
              <a:rPr lang="en-US" dirty="0"/>
              <a:t>Running is </a:t>
            </a:r>
            <a:r>
              <a:rPr lang="en-US" u="sng" dirty="0"/>
              <a:t>convenient and easily accessible</a:t>
            </a:r>
            <a:r>
              <a:rPr lang="en-US" dirty="0"/>
              <a:t>, because it does not require specialized equipment or locations. </a:t>
            </a:r>
          </a:p>
          <a:p>
            <a:endParaRPr lang="en-US" dirty="0"/>
          </a:p>
          <a:p>
            <a:r>
              <a:rPr lang="en-US" dirty="0"/>
              <a:t>Running is usually well above the MET level of 6 and </a:t>
            </a:r>
            <a:r>
              <a:rPr lang="en-US" u="sng" dirty="0"/>
              <a:t>even slow jogging is considered as vigorous-intensity</a:t>
            </a:r>
            <a:r>
              <a:rPr lang="en-US" dirty="0"/>
              <a:t> physical activity</a:t>
            </a:r>
          </a:p>
        </p:txBody>
      </p:sp>
      <p:sp>
        <p:nvSpPr>
          <p:cNvPr id="4" name="TextBox 3">
            <a:extLst>
              <a:ext uri="{FF2B5EF4-FFF2-40B4-BE49-F238E27FC236}">
                <a16:creationId xmlns:a16="http://schemas.microsoft.com/office/drawing/2014/main" id="{F6D852E2-C481-4C55-BEF9-4397C5BFA99F}"/>
              </a:ext>
            </a:extLst>
          </p:cNvPr>
          <p:cNvSpPr txBox="1"/>
          <p:nvPr/>
        </p:nvSpPr>
        <p:spPr>
          <a:xfrm>
            <a:off x="838200" y="5958840"/>
            <a:ext cx="8920480" cy="646331"/>
          </a:xfrm>
          <a:prstGeom prst="rect">
            <a:avLst/>
          </a:prstGeom>
          <a:noFill/>
        </p:spPr>
        <p:txBody>
          <a:bodyPr wrap="square" rtlCol="0">
            <a:spAutoFit/>
          </a:bodyPr>
          <a:lstStyle/>
          <a:p>
            <a:r>
              <a:rPr lang="en-US" dirty="0">
                <a:solidFill>
                  <a:schemeClr val="accent3"/>
                </a:solidFill>
              </a:rPr>
              <a:t>Wang, Y., Lee, D., </a:t>
            </a:r>
            <a:r>
              <a:rPr lang="en-US" dirty="0" err="1">
                <a:solidFill>
                  <a:schemeClr val="accent3"/>
                </a:solidFill>
              </a:rPr>
              <a:t>Brellenthin</a:t>
            </a:r>
            <a:r>
              <a:rPr lang="en-US" dirty="0">
                <a:solidFill>
                  <a:schemeClr val="accent3"/>
                </a:solidFill>
              </a:rPr>
              <a:t>, A., et al. (2019). Leisure-time running reduces risk of incident Type 2 DM. The Am J Med. 132:1225-1232.</a:t>
            </a:r>
          </a:p>
        </p:txBody>
      </p:sp>
    </p:spTree>
    <p:extLst>
      <p:ext uri="{BB962C8B-B14F-4D97-AF65-F5344CB8AC3E}">
        <p14:creationId xmlns:p14="http://schemas.microsoft.com/office/powerpoint/2010/main" val="23002171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D5D7-88FF-41FC-919D-AB62FAD315C7}"/>
              </a:ext>
            </a:extLst>
          </p:cNvPr>
          <p:cNvSpPr>
            <a:spLocks noGrp="1"/>
          </p:cNvSpPr>
          <p:nvPr>
            <p:ph type="title"/>
          </p:nvPr>
        </p:nvSpPr>
        <p:spPr>
          <a:xfrm>
            <a:off x="838200" y="365125"/>
            <a:ext cx="10515600" cy="462915"/>
          </a:xfrm>
        </p:spPr>
        <p:txBody>
          <a:bodyPr>
            <a:normAutofit fontScale="90000"/>
          </a:bodyPr>
          <a:lstStyle/>
          <a:p>
            <a:pPr algn="ctr"/>
            <a:r>
              <a:rPr lang="en-US" sz="4000" dirty="0"/>
              <a:t>Leisure-Time Running reduces risk of T2DM</a:t>
            </a:r>
          </a:p>
        </p:txBody>
      </p:sp>
      <p:sp>
        <p:nvSpPr>
          <p:cNvPr id="3" name="Content Placeholder 2">
            <a:extLst>
              <a:ext uri="{FF2B5EF4-FFF2-40B4-BE49-F238E27FC236}">
                <a16:creationId xmlns:a16="http://schemas.microsoft.com/office/drawing/2014/main" id="{D1FAA8C8-B73A-42B0-815E-D1D07705806F}"/>
              </a:ext>
            </a:extLst>
          </p:cNvPr>
          <p:cNvSpPr>
            <a:spLocks noGrp="1"/>
          </p:cNvSpPr>
          <p:nvPr>
            <p:ph idx="1"/>
          </p:nvPr>
        </p:nvSpPr>
        <p:spPr>
          <a:xfrm>
            <a:off x="838200" y="1112521"/>
            <a:ext cx="10515600" cy="4714240"/>
          </a:xfrm>
        </p:spPr>
        <p:txBody>
          <a:bodyPr>
            <a:normAutofit/>
          </a:bodyPr>
          <a:lstStyle/>
          <a:p>
            <a:r>
              <a:rPr lang="en-US" sz="2400" dirty="0"/>
              <a:t>Current public health physical activity guidelines recommend that individuals should perform at least 500 MET-min/week of physical activity (equivalent to at least 75 minutes/week of vigorous-intensity physical activity) to obtain general health benefits, including type 2 diabetes prevention (that is roughly only 12 minutes per day!)</a:t>
            </a:r>
          </a:p>
          <a:p>
            <a:endParaRPr lang="en-US" sz="2400" dirty="0"/>
          </a:p>
          <a:p>
            <a:r>
              <a:rPr lang="en-US" sz="2400" dirty="0"/>
              <a:t>The objective of this study was to examine the association of leisure-time running and type 2 diabetes incidence after adjusting for potential confounders, including other types of aerobic physical activity. </a:t>
            </a:r>
          </a:p>
        </p:txBody>
      </p:sp>
      <p:sp>
        <p:nvSpPr>
          <p:cNvPr id="4" name="TextBox 3">
            <a:extLst>
              <a:ext uri="{FF2B5EF4-FFF2-40B4-BE49-F238E27FC236}">
                <a16:creationId xmlns:a16="http://schemas.microsoft.com/office/drawing/2014/main" id="{F6D852E2-C481-4C55-BEF9-4397C5BFA99F}"/>
              </a:ext>
            </a:extLst>
          </p:cNvPr>
          <p:cNvSpPr txBox="1"/>
          <p:nvPr/>
        </p:nvSpPr>
        <p:spPr>
          <a:xfrm>
            <a:off x="838200" y="5958840"/>
            <a:ext cx="8920480" cy="646331"/>
          </a:xfrm>
          <a:prstGeom prst="rect">
            <a:avLst/>
          </a:prstGeom>
          <a:noFill/>
        </p:spPr>
        <p:txBody>
          <a:bodyPr wrap="square" rtlCol="0">
            <a:spAutoFit/>
          </a:bodyPr>
          <a:lstStyle/>
          <a:p>
            <a:r>
              <a:rPr lang="en-US" dirty="0">
                <a:solidFill>
                  <a:schemeClr val="accent3"/>
                </a:solidFill>
              </a:rPr>
              <a:t>Wang, Y., Lee, D., </a:t>
            </a:r>
            <a:r>
              <a:rPr lang="en-US" dirty="0" err="1">
                <a:solidFill>
                  <a:schemeClr val="accent3"/>
                </a:solidFill>
              </a:rPr>
              <a:t>Brellenthin</a:t>
            </a:r>
            <a:r>
              <a:rPr lang="en-US" dirty="0">
                <a:solidFill>
                  <a:schemeClr val="accent3"/>
                </a:solidFill>
              </a:rPr>
              <a:t>, A., et al. (2019). Leisure-time running reduces risk of incident Type 2 DM. The Am J Med. 132:1225-1232.</a:t>
            </a:r>
          </a:p>
        </p:txBody>
      </p:sp>
    </p:spTree>
    <p:extLst>
      <p:ext uri="{BB962C8B-B14F-4D97-AF65-F5344CB8AC3E}">
        <p14:creationId xmlns:p14="http://schemas.microsoft.com/office/powerpoint/2010/main" val="342202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D5D7-88FF-41FC-919D-AB62FAD315C7}"/>
              </a:ext>
            </a:extLst>
          </p:cNvPr>
          <p:cNvSpPr>
            <a:spLocks noGrp="1"/>
          </p:cNvSpPr>
          <p:nvPr>
            <p:ph type="title"/>
          </p:nvPr>
        </p:nvSpPr>
        <p:spPr>
          <a:xfrm>
            <a:off x="838200" y="365125"/>
            <a:ext cx="10515600" cy="462915"/>
          </a:xfrm>
        </p:spPr>
        <p:txBody>
          <a:bodyPr>
            <a:normAutofit fontScale="90000"/>
          </a:bodyPr>
          <a:lstStyle/>
          <a:p>
            <a:pPr algn="ctr"/>
            <a:r>
              <a:rPr lang="en-US" sz="4000" dirty="0"/>
              <a:t>Leisure-Time Running reduces risk of T2DM</a:t>
            </a:r>
          </a:p>
        </p:txBody>
      </p:sp>
      <p:sp>
        <p:nvSpPr>
          <p:cNvPr id="3" name="Content Placeholder 2">
            <a:extLst>
              <a:ext uri="{FF2B5EF4-FFF2-40B4-BE49-F238E27FC236}">
                <a16:creationId xmlns:a16="http://schemas.microsoft.com/office/drawing/2014/main" id="{D1FAA8C8-B73A-42B0-815E-D1D07705806F}"/>
              </a:ext>
            </a:extLst>
          </p:cNvPr>
          <p:cNvSpPr>
            <a:spLocks noGrp="1"/>
          </p:cNvSpPr>
          <p:nvPr>
            <p:ph idx="1"/>
          </p:nvPr>
        </p:nvSpPr>
        <p:spPr>
          <a:xfrm>
            <a:off x="838200" y="1112521"/>
            <a:ext cx="10515600" cy="4714240"/>
          </a:xfrm>
        </p:spPr>
        <p:txBody>
          <a:bodyPr>
            <a:normAutofit/>
          </a:bodyPr>
          <a:lstStyle/>
          <a:p>
            <a:r>
              <a:rPr lang="en-US" sz="2400"/>
              <a:t>Runners </a:t>
            </a:r>
            <a:r>
              <a:rPr lang="en-US" sz="2400" dirty="0"/>
              <a:t>were more likely to be younger, male, leaner, nonsmokers, heavy alcohol drinkers, less active in other types of aerobic physical activity, had lower prevalence of chronic diseases (HTN, hypercholesterolemia, and abnormal EKG), had less parental history of DM, and lower baseline FBS (all P &lt; .05). </a:t>
            </a:r>
          </a:p>
          <a:p>
            <a:pPr marL="0" indent="0">
              <a:buNone/>
            </a:pPr>
            <a:endParaRPr lang="en-US" sz="800" dirty="0"/>
          </a:p>
          <a:p>
            <a:r>
              <a:rPr lang="en-US" sz="2400" dirty="0"/>
              <a:t>Runners had higher cardiorespiratory fitness levels (P &lt; .001). </a:t>
            </a:r>
          </a:p>
          <a:p>
            <a:endParaRPr lang="en-US" sz="800" dirty="0"/>
          </a:p>
          <a:p>
            <a:r>
              <a:rPr lang="en-US" sz="2400" dirty="0"/>
              <a:t>Runners had a 28% (HR 0.72; 95% CI, 0.62-0.84) reduced risk of T2DM compared with nonrunners after adjustment for potential confounders</a:t>
            </a:r>
          </a:p>
        </p:txBody>
      </p:sp>
      <p:sp>
        <p:nvSpPr>
          <p:cNvPr id="4" name="TextBox 3">
            <a:extLst>
              <a:ext uri="{FF2B5EF4-FFF2-40B4-BE49-F238E27FC236}">
                <a16:creationId xmlns:a16="http://schemas.microsoft.com/office/drawing/2014/main" id="{F6D852E2-C481-4C55-BEF9-4397C5BFA99F}"/>
              </a:ext>
            </a:extLst>
          </p:cNvPr>
          <p:cNvSpPr txBox="1"/>
          <p:nvPr/>
        </p:nvSpPr>
        <p:spPr>
          <a:xfrm>
            <a:off x="838200" y="5958840"/>
            <a:ext cx="8920480" cy="646331"/>
          </a:xfrm>
          <a:prstGeom prst="rect">
            <a:avLst/>
          </a:prstGeom>
          <a:noFill/>
        </p:spPr>
        <p:txBody>
          <a:bodyPr wrap="square" rtlCol="0">
            <a:spAutoFit/>
          </a:bodyPr>
          <a:lstStyle/>
          <a:p>
            <a:r>
              <a:rPr lang="en-US" dirty="0">
                <a:solidFill>
                  <a:schemeClr val="accent3"/>
                </a:solidFill>
              </a:rPr>
              <a:t>Wang, Y., Lee, D., </a:t>
            </a:r>
            <a:r>
              <a:rPr lang="en-US" dirty="0" err="1">
                <a:solidFill>
                  <a:schemeClr val="accent3"/>
                </a:solidFill>
              </a:rPr>
              <a:t>Brellenthin</a:t>
            </a:r>
            <a:r>
              <a:rPr lang="en-US" dirty="0">
                <a:solidFill>
                  <a:schemeClr val="accent3"/>
                </a:solidFill>
              </a:rPr>
              <a:t>, A., et al. (2019). Leisure-time running reduces risk of incident Type 2 DM. The Am J Med. 132:1225-1232.</a:t>
            </a:r>
          </a:p>
        </p:txBody>
      </p:sp>
    </p:spTree>
    <p:extLst>
      <p:ext uri="{BB962C8B-B14F-4D97-AF65-F5344CB8AC3E}">
        <p14:creationId xmlns:p14="http://schemas.microsoft.com/office/powerpoint/2010/main" val="31851497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D5D7-88FF-41FC-919D-AB62FAD315C7}"/>
              </a:ext>
            </a:extLst>
          </p:cNvPr>
          <p:cNvSpPr>
            <a:spLocks noGrp="1"/>
          </p:cNvSpPr>
          <p:nvPr>
            <p:ph type="title"/>
          </p:nvPr>
        </p:nvSpPr>
        <p:spPr>
          <a:xfrm>
            <a:off x="838200" y="365125"/>
            <a:ext cx="10515600" cy="462915"/>
          </a:xfrm>
        </p:spPr>
        <p:txBody>
          <a:bodyPr>
            <a:normAutofit fontScale="90000"/>
          </a:bodyPr>
          <a:lstStyle/>
          <a:p>
            <a:pPr algn="ctr"/>
            <a:r>
              <a:rPr lang="en-US" sz="4000" dirty="0"/>
              <a:t>Leisure-Time Running reduces risk of T2DM</a:t>
            </a:r>
          </a:p>
        </p:txBody>
      </p:sp>
      <p:pic>
        <p:nvPicPr>
          <p:cNvPr id="5" name="Content Placeholder 4">
            <a:extLst>
              <a:ext uri="{FF2B5EF4-FFF2-40B4-BE49-F238E27FC236}">
                <a16:creationId xmlns:a16="http://schemas.microsoft.com/office/drawing/2014/main" id="{8DBBE9E5-6D94-45A1-9C1B-43206C54649B}"/>
              </a:ext>
            </a:extLst>
          </p:cNvPr>
          <p:cNvPicPr>
            <a:picLocks noGrp="1" noChangeAspect="1"/>
          </p:cNvPicPr>
          <p:nvPr>
            <p:ph idx="1"/>
          </p:nvPr>
        </p:nvPicPr>
        <p:blipFill>
          <a:blip r:embed="rId2"/>
          <a:stretch>
            <a:fillRect/>
          </a:stretch>
        </p:blipFill>
        <p:spPr>
          <a:xfrm>
            <a:off x="2579705" y="1112838"/>
            <a:ext cx="7032589" cy="4713287"/>
          </a:xfrm>
          <a:prstGeom prst="rect">
            <a:avLst/>
          </a:prstGeom>
        </p:spPr>
      </p:pic>
      <p:sp>
        <p:nvSpPr>
          <p:cNvPr id="4" name="TextBox 3">
            <a:extLst>
              <a:ext uri="{FF2B5EF4-FFF2-40B4-BE49-F238E27FC236}">
                <a16:creationId xmlns:a16="http://schemas.microsoft.com/office/drawing/2014/main" id="{F6D852E2-C481-4C55-BEF9-4397C5BFA99F}"/>
              </a:ext>
            </a:extLst>
          </p:cNvPr>
          <p:cNvSpPr txBox="1"/>
          <p:nvPr/>
        </p:nvSpPr>
        <p:spPr>
          <a:xfrm>
            <a:off x="838200" y="5958840"/>
            <a:ext cx="8920480" cy="646331"/>
          </a:xfrm>
          <a:prstGeom prst="rect">
            <a:avLst/>
          </a:prstGeom>
          <a:noFill/>
        </p:spPr>
        <p:txBody>
          <a:bodyPr wrap="square" rtlCol="0">
            <a:spAutoFit/>
          </a:bodyPr>
          <a:lstStyle/>
          <a:p>
            <a:r>
              <a:rPr lang="en-US" dirty="0">
                <a:solidFill>
                  <a:schemeClr val="accent3"/>
                </a:solidFill>
              </a:rPr>
              <a:t>Wang, Y., Lee, D., </a:t>
            </a:r>
            <a:r>
              <a:rPr lang="en-US" dirty="0" err="1">
                <a:solidFill>
                  <a:schemeClr val="accent3"/>
                </a:solidFill>
              </a:rPr>
              <a:t>Brellenthin</a:t>
            </a:r>
            <a:r>
              <a:rPr lang="en-US" dirty="0">
                <a:solidFill>
                  <a:schemeClr val="accent3"/>
                </a:solidFill>
              </a:rPr>
              <a:t>, A., et al. (2019). Leisure-time running reduces risk of incident Type 2 DM. The Am J Med. 132:1225-1232.</a:t>
            </a:r>
          </a:p>
        </p:txBody>
      </p:sp>
    </p:spTree>
    <p:extLst>
      <p:ext uri="{BB962C8B-B14F-4D97-AF65-F5344CB8AC3E}">
        <p14:creationId xmlns:p14="http://schemas.microsoft.com/office/powerpoint/2010/main" val="37708493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D5D7-88FF-41FC-919D-AB62FAD315C7}"/>
              </a:ext>
            </a:extLst>
          </p:cNvPr>
          <p:cNvSpPr>
            <a:spLocks noGrp="1"/>
          </p:cNvSpPr>
          <p:nvPr>
            <p:ph type="title"/>
          </p:nvPr>
        </p:nvSpPr>
        <p:spPr>
          <a:xfrm>
            <a:off x="838200" y="365125"/>
            <a:ext cx="10515600" cy="462915"/>
          </a:xfrm>
        </p:spPr>
        <p:txBody>
          <a:bodyPr>
            <a:normAutofit fontScale="90000"/>
          </a:bodyPr>
          <a:lstStyle/>
          <a:p>
            <a:pPr algn="ctr"/>
            <a:r>
              <a:rPr lang="en-US" sz="4000" dirty="0"/>
              <a:t>Leisure-Time Running reduces risk of T2DM</a:t>
            </a:r>
          </a:p>
        </p:txBody>
      </p:sp>
      <p:sp>
        <p:nvSpPr>
          <p:cNvPr id="3" name="Content Placeholder 2">
            <a:extLst>
              <a:ext uri="{FF2B5EF4-FFF2-40B4-BE49-F238E27FC236}">
                <a16:creationId xmlns:a16="http://schemas.microsoft.com/office/drawing/2014/main" id="{D1FAA8C8-B73A-42B0-815E-D1D07705806F}"/>
              </a:ext>
            </a:extLst>
          </p:cNvPr>
          <p:cNvSpPr>
            <a:spLocks noGrp="1"/>
          </p:cNvSpPr>
          <p:nvPr>
            <p:ph idx="1"/>
          </p:nvPr>
        </p:nvSpPr>
        <p:spPr>
          <a:xfrm>
            <a:off x="838200" y="1112521"/>
            <a:ext cx="10515600" cy="4714240"/>
          </a:xfrm>
        </p:spPr>
        <p:txBody>
          <a:bodyPr>
            <a:normAutofit/>
          </a:bodyPr>
          <a:lstStyle/>
          <a:p>
            <a:r>
              <a:rPr lang="en-US" dirty="0"/>
              <a:t>What speed and distance are we talking about here to be considered as ‘effective’ for the prevention of T2DM – </a:t>
            </a:r>
          </a:p>
          <a:p>
            <a:pPr lvl="1"/>
            <a:r>
              <a:rPr lang="en-US" dirty="0"/>
              <a:t>Median running speed was 6.7 mph (9 min 14 sec per mile)</a:t>
            </a:r>
          </a:p>
          <a:p>
            <a:pPr lvl="1"/>
            <a:r>
              <a:rPr lang="en-US" dirty="0"/>
              <a:t>Medan distance was 10 miles per week.  </a:t>
            </a:r>
          </a:p>
          <a:p>
            <a:pPr lvl="1"/>
            <a:endParaRPr lang="en-US" dirty="0"/>
          </a:p>
          <a:p>
            <a:pPr lvl="1"/>
            <a:r>
              <a:rPr lang="en-US" dirty="0"/>
              <a:t>Most effective for T2DM prevention compared to nonrunners was running at a speed </a:t>
            </a:r>
            <a:r>
              <a:rPr lang="en-US" u="sng" dirty="0"/>
              <a:t>&gt;</a:t>
            </a:r>
            <a:r>
              <a:rPr lang="en-US" dirty="0"/>
              <a:t>6.7 mph and running for a distance of </a:t>
            </a:r>
            <a:r>
              <a:rPr lang="en-US" u="sng" dirty="0"/>
              <a:t>&gt;</a:t>
            </a:r>
            <a:r>
              <a:rPr lang="en-US" dirty="0"/>
              <a:t>10 miles per week. </a:t>
            </a:r>
          </a:p>
        </p:txBody>
      </p:sp>
      <p:sp>
        <p:nvSpPr>
          <p:cNvPr id="4" name="TextBox 3">
            <a:extLst>
              <a:ext uri="{FF2B5EF4-FFF2-40B4-BE49-F238E27FC236}">
                <a16:creationId xmlns:a16="http://schemas.microsoft.com/office/drawing/2014/main" id="{F6D852E2-C481-4C55-BEF9-4397C5BFA99F}"/>
              </a:ext>
            </a:extLst>
          </p:cNvPr>
          <p:cNvSpPr txBox="1"/>
          <p:nvPr/>
        </p:nvSpPr>
        <p:spPr>
          <a:xfrm>
            <a:off x="838200" y="5958840"/>
            <a:ext cx="8920480" cy="646331"/>
          </a:xfrm>
          <a:prstGeom prst="rect">
            <a:avLst/>
          </a:prstGeom>
          <a:noFill/>
        </p:spPr>
        <p:txBody>
          <a:bodyPr wrap="square" rtlCol="0">
            <a:spAutoFit/>
          </a:bodyPr>
          <a:lstStyle/>
          <a:p>
            <a:r>
              <a:rPr lang="en-US" dirty="0">
                <a:solidFill>
                  <a:schemeClr val="accent3"/>
                </a:solidFill>
              </a:rPr>
              <a:t>Wang, Y., Lee, D., </a:t>
            </a:r>
            <a:r>
              <a:rPr lang="en-US" dirty="0" err="1">
                <a:solidFill>
                  <a:schemeClr val="accent3"/>
                </a:solidFill>
              </a:rPr>
              <a:t>Brellenthin</a:t>
            </a:r>
            <a:r>
              <a:rPr lang="en-US" dirty="0">
                <a:solidFill>
                  <a:schemeClr val="accent3"/>
                </a:solidFill>
              </a:rPr>
              <a:t>, A., et al. (2019). Leisure-time running reduces risk of incident Type 2 DM. The Am J Med. 132:1225-1232.</a:t>
            </a:r>
          </a:p>
        </p:txBody>
      </p:sp>
    </p:spTree>
    <p:extLst>
      <p:ext uri="{BB962C8B-B14F-4D97-AF65-F5344CB8AC3E}">
        <p14:creationId xmlns:p14="http://schemas.microsoft.com/office/powerpoint/2010/main" val="2996474651"/>
      </p:ext>
    </p:extLst>
  </p:cSld>
  <p:clrMapOvr>
    <a:masterClrMapping/>
  </p:clrMapOvr>
</p:sld>
</file>

<file path=ppt/theme/theme1.xml><?xml version="1.0" encoding="utf-8"?>
<a:theme xmlns:a="http://schemas.openxmlformats.org/drawingml/2006/main" name="BDM">
  <a:themeElements>
    <a:clrScheme name="Custom 1">
      <a:dk1>
        <a:srgbClr val="003C71"/>
      </a:dk1>
      <a:lt1>
        <a:sysClr val="window" lastClr="FFFFFF"/>
      </a:lt1>
      <a:dk2>
        <a:srgbClr val="789D4A"/>
      </a:dk2>
      <a:lt2>
        <a:srgbClr val="E7E6E6"/>
      </a:lt2>
      <a:accent1>
        <a:srgbClr val="426DA9"/>
      </a:accent1>
      <a:accent2>
        <a:srgbClr val="CC8A00"/>
      </a:accent2>
      <a:accent3>
        <a:srgbClr val="7E5475"/>
      </a:accent3>
      <a:accent4>
        <a:srgbClr val="788F98"/>
      </a:accent4>
      <a:accent5>
        <a:srgbClr val="8C857B"/>
      </a:accent5>
      <a:accent6>
        <a:srgbClr val="B7BF10"/>
      </a:accent6>
      <a:hlink>
        <a:srgbClr val="0563C1"/>
      </a:hlink>
      <a:folHlink>
        <a:srgbClr val="954F72"/>
      </a:folHlink>
    </a:clrScheme>
    <a:fontScheme name="BDM 1">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DM" id="{4AA08094-3110-4002-9B46-43B9B6D63E8D}" vid="{1C6F82A6-45F6-4ABE-989E-314056DB01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75F75B94D2C640AB04873E96ADA3E6" ma:contentTypeVersion="13" ma:contentTypeDescription="Create a new document." ma:contentTypeScope="" ma:versionID="ff02429ac0ec2a5af490c1fb93949708">
  <xsd:schema xmlns:xsd="http://www.w3.org/2001/XMLSchema" xmlns:xs="http://www.w3.org/2001/XMLSchema" xmlns:p="http://schemas.microsoft.com/office/2006/metadata/properties" xmlns:ns3="09c9fc22-1fbb-45cb-bc97-e8725280e748" xmlns:ns4="b4c32344-5660-4924-ab47-9d6a42f752f0" targetNamespace="http://schemas.microsoft.com/office/2006/metadata/properties" ma:root="true" ma:fieldsID="3199db0505a00b889b96e9a5164de315" ns3:_="" ns4:_="">
    <xsd:import namespace="09c9fc22-1fbb-45cb-bc97-e8725280e748"/>
    <xsd:import namespace="b4c32344-5660-4924-ab47-9d6a42f752f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c9fc22-1fbb-45cb-bc97-e8725280e74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c32344-5660-4924-ab47-9d6a42f752f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9E8160-D2D0-4846-A9B4-60065A8DC77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6D3F7D8-3074-4D83-834F-86B42E3F4F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c9fc22-1fbb-45cb-bc97-e8725280e748"/>
    <ds:schemaRef ds:uri="b4c32344-5660-4924-ab47-9d6a42f752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3DF286-03DE-42B2-B731-EA170FECEA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BDM</Template>
  <TotalTime>3165</TotalTime>
  <Words>12368</Words>
  <Application>Microsoft Office PowerPoint</Application>
  <PresentationFormat>Widescreen</PresentationFormat>
  <Paragraphs>770</Paragraphs>
  <Slides>116</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116</vt:i4>
      </vt:variant>
    </vt:vector>
  </HeadingPairs>
  <TitlesOfParts>
    <vt:vector size="129" baseType="lpstr">
      <vt:lpstr>AdvOTebabd7da</vt:lpstr>
      <vt:lpstr>Arial</vt:lpstr>
      <vt:lpstr>Arial</vt:lpstr>
      <vt:lpstr>Calibri</vt:lpstr>
      <vt:lpstr>FrutigerLTPro-LightCn</vt:lpstr>
      <vt:lpstr>GuardianSansGR-Regular</vt:lpstr>
      <vt:lpstr>Lato</vt:lpstr>
      <vt:lpstr>MetaProMedium-Regular</vt:lpstr>
      <vt:lpstr>OTNEJMQuadraat</vt:lpstr>
      <vt:lpstr>Source Sans Pro</vt:lpstr>
      <vt:lpstr>Times New Roman</vt:lpstr>
      <vt:lpstr>Wingdings</vt:lpstr>
      <vt:lpstr>BDM</vt:lpstr>
      <vt:lpstr>PowerPoint Presentation</vt:lpstr>
      <vt:lpstr>I want to welcome those who are new to our monthly scientific update sessions.   Remember – you can go back and view at anytime.  </vt:lpstr>
      <vt:lpstr>Outline for November 2019 Scientific Update session – Study Club </vt:lpstr>
      <vt:lpstr>PowerPoint Presentation</vt:lpstr>
      <vt:lpstr>PowerPoint Presentation</vt:lpstr>
      <vt:lpstr>What I couldn’t cover today due to time constraints -   Never enough time!</vt:lpstr>
      <vt:lpstr>We are so excited to share some news that I don’t want to wait until the end of the program!</vt:lpstr>
      <vt:lpstr>PowerPoint Presentation</vt:lpstr>
      <vt:lpstr>Red Flag – Bulimia Nervosa</vt:lpstr>
      <vt:lpstr>Red Flag – Bulimia Nervosa</vt:lpstr>
      <vt:lpstr>Red Flag – Bulimia Nervosa</vt:lpstr>
      <vt:lpstr>Red Flag – Bulimia Nervosa</vt:lpstr>
      <vt:lpstr>Red Flag – Bulimia Nervosa</vt:lpstr>
      <vt:lpstr>Red Flags for Possible IR: History and Physical</vt:lpstr>
      <vt:lpstr>Acanthosis Nigricans – Skin manifestations of Insulin Resistance and T2DM</vt:lpstr>
      <vt:lpstr>Acanthosis Nigricans – Skin manifestations of Insulin Resistance and T2DM</vt:lpstr>
      <vt:lpstr>Acanthosis Nigricans – Skin manifestations of Insulin Resistance and T2DM</vt:lpstr>
      <vt:lpstr>PowerPoint Presentation</vt:lpstr>
      <vt:lpstr>PowerPoint Presentation</vt:lpstr>
      <vt:lpstr>Influenza worsens prognosis with MI</vt:lpstr>
      <vt:lpstr>Influenza worsens prognosis with MI</vt:lpstr>
      <vt:lpstr>Influenza worsens prognosis with MI</vt:lpstr>
      <vt:lpstr>Influenza worsens prognosis with MI</vt:lpstr>
      <vt:lpstr>Influenza worsens prognosis with MI</vt:lpstr>
      <vt:lpstr>Influenza worsens prognosis with MI</vt:lpstr>
      <vt:lpstr>Influenza worsens prognosis with MI</vt:lpstr>
      <vt:lpstr>Influenza worsens prognosis with MI</vt:lpstr>
      <vt:lpstr>PowerPoint Presentation</vt:lpstr>
      <vt:lpstr>ARBs and Suicide Risk</vt:lpstr>
      <vt:lpstr>ARBs and Suicide Risk</vt:lpstr>
      <vt:lpstr>ARBs and Suicide Risk</vt:lpstr>
      <vt:lpstr>ARBs and Suicide Risk</vt:lpstr>
      <vt:lpstr>ARBs and Suicide Risk</vt:lpstr>
      <vt:lpstr>ARBs and Suicide Risk</vt:lpstr>
      <vt:lpstr>ARBs and Suicide Risk</vt:lpstr>
      <vt:lpstr>ARBs and Suicide Risk</vt:lpstr>
      <vt:lpstr>ARBs and Suicide Risk</vt:lpstr>
      <vt:lpstr>ARBs and Suicide Risk</vt:lpstr>
      <vt:lpstr>ARBs and Suicide Risk</vt:lpstr>
      <vt:lpstr>Angiotensin II receptors in the brain as related to brain RAS and neurological diseases</vt:lpstr>
      <vt:lpstr>The Renin-Angiotensin System: a possible new target for depression.</vt:lpstr>
      <vt:lpstr>The Renin-Angiotensin System: a possible new target for depression.</vt:lpstr>
      <vt:lpstr>The Renin-Angiotensin System: a possible new target for depression.</vt:lpstr>
      <vt:lpstr>The Renin-Angiotensin System: a possible new target for depression.</vt:lpstr>
      <vt:lpstr>The Renin-Angiotensin System: a possible new target for depression.</vt:lpstr>
      <vt:lpstr>The Renin-Angiotensin System: a possible new target for depression.</vt:lpstr>
      <vt:lpstr>The Renin-Angiotensin System: a possible new target for depression.</vt:lpstr>
      <vt:lpstr>The Renin-Angiotensin System: a possible new target for depression.</vt:lpstr>
      <vt:lpstr>Depression is an inflammatory disease?</vt:lpstr>
      <vt:lpstr>Depression is an inflammatory disease?</vt:lpstr>
      <vt:lpstr>ARBs and Suicide Risk</vt:lpstr>
      <vt:lpstr>Follow EDFROG and do our part to prevent suicide in our patients!  </vt:lpstr>
      <vt:lpstr>I thought we were done with the fibrate story?  New research?  Not really….  </vt:lpstr>
      <vt:lpstr>Use of fenofibrate improved CV outcomes in statin users with metabolic syndrome</vt:lpstr>
      <vt:lpstr>Use of fenofibrate improved CV outcomes in statin users with metabolic syndrome</vt:lpstr>
      <vt:lpstr>Fibrates used to be part of our BDM preceptorship program and I would highlight the 3 pieces of data….</vt:lpstr>
      <vt:lpstr>PowerPoint Presentation</vt:lpstr>
      <vt:lpstr>PowerPoint Presentation</vt:lpstr>
      <vt:lpstr>Elevated Remnant Cholesterol Causes Arterial Inflammation and CHD: Elevated LDL-C Does Not Cause Inflammation</vt:lpstr>
      <vt:lpstr>TG Lowering Independent of LDL Lowering Reduces CV Risk</vt:lpstr>
      <vt:lpstr>Use of fenofibrate improved CV outcomes in statin users with metabolic syndrome</vt:lpstr>
      <vt:lpstr>Use of fenofibrate improved CV outcomes in statin users with metabolic syndrome</vt:lpstr>
      <vt:lpstr>Use of fenofibrate improved CV outcomes in statin users with metabolic syndrome</vt:lpstr>
      <vt:lpstr>Use of fenofibrate improved CV outcomes in statin users with metabolic syndrome</vt:lpstr>
      <vt:lpstr>Use of fenofibrate improved CV outcomes in statin users with metabolic syndrome</vt:lpstr>
      <vt:lpstr>Use of fenofibrate improved CV outcomes in statin users with metabolic syndrome</vt:lpstr>
      <vt:lpstr>high-sensitive Troponin Assays –  it is a critical assessment tool.  </vt:lpstr>
      <vt:lpstr>High-Sensitivity Cardiac Troponin Assays are valuable clinical tools to assess myocardial injury</vt:lpstr>
      <vt:lpstr>High-Sensitivity Cardiac Troponin Assays are valuable clinical tools to assess myocardial injury</vt:lpstr>
      <vt:lpstr>High-Sensitivity Cardiac Troponin Assays are valuable clinical tools to assess myocardial injury</vt:lpstr>
      <vt:lpstr>High-Sensitivity Cardiac Troponin Assays are valuable clinical tools to assess myocardial injury</vt:lpstr>
      <vt:lpstr>High-Sensitivity Cardiac Troponin Assays are valuable clinical tools to assess myocardial injury</vt:lpstr>
      <vt:lpstr>High-Sensitivity Cardiac Troponin Assays are valuable clinical tools to assess myocardial injury</vt:lpstr>
      <vt:lpstr>High-Sensitivity Cardiac Troponin Assays are valuable clinical tools to assess myocardial injury</vt:lpstr>
      <vt:lpstr>High-Sensitivity Cardiac Troponin Assays are valuable clinical tools to assess myocardial injury</vt:lpstr>
      <vt:lpstr>High-Sensitivity Cardiac Troponin Assays are valuable clinical tools to assess myocardial injury</vt:lpstr>
      <vt:lpstr>High-Sensitivity Cardiac Troponin Assays are valuable clinical tools to assess myocardial injury</vt:lpstr>
      <vt:lpstr>High-Sensitivity Cardiac Troponin Assays are valuable clinical tools to assess myocardial injury</vt:lpstr>
      <vt:lpstr>Are these related to one another? </vt:lpstr>
      <vt:lpstr>Causal Link Between Vitamin D and Total Testosterone in Men: A Mendelian Randomization Analysis</vt:lpstr>
      <vt:lpstr>Causal Link Between Vitamin D and Total Testosterone in Men: A Mendelian Randomization Analysis</vt:lpstr>
      <vt:lpstr>Causal Link Between Vitamin D and Total Testosterone in Men: A Mendelian Randomization Analysis</vt:lpstr>
      <vt:lpstr>Causal Link Between Vitamin D and Total Testosterone in Men: A Mendelian Randomization Analysis</vt:lpstr>
      <vt:lpstr>Causal Link Between Vitamin D and Total Testosterone in Men: A Mendelian Randomization Analysis</vt:lpstr>
      <vt:lpstr>Editorial – ‘Read all about it’ </vt:lpstr>
      <vt:lpstr>Editorial – Clopidogrel Pharmacogenetics – Why the wait?  - Dan M Roden, MD</vt:lpstr>
      <vt:lpstr>Editorial – Clopidogrel Pharmacogenetics – Why the wait?  - Dan M Roden, MD</vt:lpstr>
      <vt:lpstr>Editorial – Clopidogrel Pharmacogenetics – Why the wait?  - Dan M Roden, MD</vt:lpstr>
      <vt:lpstr>Editorial – Clopidogrel Pharmacogenetics – Why the wait?  - Dan M Roden, MD</vt:lpstr>
      <vt:lpstr>Editorial – Clopidogrel Pharmacogenetics – Why the wait?  - Dan M Roden, MD</vt:lpstr>
      <vt:lpstr>Running!</vt:lpstr>
      <vt:lpstr>Leisure-Time Running reduces risk of T2DM</vt:lpstr>
      <vt:lpstr>Leisure-Time Running reduces risk of T2DM</vt:lpstr>
      <vt:lpstr>Leisure-Time Running reduces risk of T2DM</vt:lpstr>
      <vt:lpstr>Leisure-Time Running reduces risk of T2DM</vt:lpstr>
      <vt:lpstr>Leisure-Time Running reduces risk of T2DM</vt:lpstr>
      <vt:lpstr>Leisure-Time Running reduces risk of T2DM</vt:lpstr>
      <vt:lpstr>Leisure-Time Running reduces risk of T2DM</vt:lpstr>
      <vt:lpstr>Leisure-Time Running reduces risk of T2DM</vt:lpstr>
      <vt:lpstr>Leisure-Time Running reduces risk of T2DM</vt:lpstr>
      <vt:lpstr>Leisure-Time Running reduces risk of T2DM</vt:lpstr>
      <vt:lpstr>Statins in children?   What are the long-term implications?</vt:lpstr>
      <vt:lpstr>20-Year Follow-up of Statins in Children with Familial Hypercholesterolemia</vt:lpstr>
      <vt:lpstr>20-Year Follow-up of Statins in Children with Familial Hypercholesterolemia</vt:lpstr>
      <vt:lpstr>20-Year Follow-up of Statins in Children with Familial Hypercholesterolemia</vt:lpstr>
      <vt:lpstr>20-Year Follow-up of Statins in Children with Familial Hypercholesterolemia</vt:lpstr>
      <vt:lpstr>20-Year Follow-up of Statins in Children with Familial Hypercholesterolemia</vt:lpstr>
      <vt:lpstr>20-Year Follow-up of Statins in Children with Familial Hypercholesterolemia</vt:lpstr>
      <vt:lpstr>20-Year Follow-up of Statins in Children with Familial Hypercholesterolemia</vt:lpstr>
      <vt:lpstr>20-Year Follow-up of Statins in Children with Familial Hypercholesterolemia</vt:lpstr>
      <vt:lpstr>20-Year Follow-up of Statins in Children with Familial Hypercholesterolemia</vt:lpstr>
      <vt:lpstr>20-Year Follow-up of Statins in Children with Familial Hypercholesterolemia</vt:lpstr>
      <vt:lpstr>20-Year Follow-up of Statins in Children with Familial Hypercholesterolemia</vt:lpstr>
      <vt:lpstr>20-Year Follow-up of Statins in Children with Familial Hypercholesterolemia</vt:lpstr>
      <vt:lpstr>20-Year Follow-up of Statins in Children with Familial Hypercholesterolemia</vt:lpstr>
      <vt:lpstr>We wish our entire BaleDoneen Community a very blessed Thanksgiving.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Heather Berndt</dc:creator>
  <cp:lastModifiedBy>AmyDoneen@outlook.com</cp:lastModifiedBy>
  <cp:revision>14</cp:revision>
  <dcterms:created xsi:type="dcterms:W3CDTF">2019-06-26T17:23:53Z</dcterms:created>
  <dcterms:modified xsi:type="dcterms:W3CDTF">2019-11-14T01:19:37Z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0x0101006875F75B94D2C640AB04873E96ADA3E6</vt:lpwstr>
  </property>
</Properties>
</file>